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403" r:id="rId3"/>
    <p:sldId id="401" r:id="rId5"/>
    <p:sldId id="400" r:id="rId6"/>
    <p:sldId id="380" r:id="rId7"/>
    <p:sldId id="381" r:id="rId8"/>
    <p:sldId id="404" r:id="rId9"/>
    <p:sldId id="422" r:id="rId10"/>
    <p:sldId id="415" r:id="rId11"/>
    <p:sldId id="416" r:id="rId12"/>
    <p:sldId id="417" r:id="rId13"/>
    <p:sldId id="418" r:id="rId14"/>
    <p:sldId id="419" r:id="rId15"/>
    <p:sldId id="405" r:id="rId16"/>
    <p:sldId id="406" r:id="rId17"/>
    <p:sldId id="408" r:id="rId18"/>
    <p:sldId id="409" r:id="rId19"/>
    <p:sldId id="410" r:id="rId20"/>
    <p:sldId id="411" r:id="rId21"/>
    <p:sldId id="424" r:id="rId22"/>
    <p:sldId id="387" r:id="rId23"/>
    <p:sldId id="389" r:id="rId24"/>
    <p:sldId id="388" r:id="rId25"/>
    <p:sldId id="423" r:id="rId26"/>
    <p:sldId id="391" r:id="rId27"/>
    <p:sldId id="392" r:id="rId28"/>
  </p:sldIdLst>
  <p:sldSz cx="18288000" cy="10287000"/>
  <p:notesSz cx="6858000" cy="9144000"/>
  <p:embeddedFontLst>
    <p:embeddedFont>
      <p:font typeface="Wingdings 2" panose="05020102010507070707"/>
      <p:regular r:id="rId32"/>
    </p:embeddedFont>
    <p:embeddedFont>
      <p:font typeface="Verdana" panose="020B0604030504040204"/>
      <p:regular r:id="rId33"/>
      <p:bold r:id="rId34"/>
      <p:italic r:id="rId35"/>
      <p:boldItalic r:id="rId36"/>
    </p:embeddedFont>
    <p:embeddedFont>
      <p:font typeface="Calibri" panose="020F0502020204030204"/>
      <p:regular r:id="rId37"/>
    </p:embeddedFont>
    <p:embeddedFont>
      <p:font typeface="Nirmala UI" panose="020B0502040204020203" charset="0"/>
      <p:regular r:id="rId38"/>
      <p:bold r:id="rId39"/>
    </p:embeddedFont>
    <p:embeddedFont>
      <p:font typeface="Mangal" panose="02040503050203030202" charset="0"/>
      <p:regular r:id="rId40"/>
      <p:bold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2" userDrawn="1">
          <p15:clr>
            <a:srgbClr val="A4A3A4"/>
          </p15:clr>
        </p15:guide>
        <p15:guide id="2" pos="29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FDF79"/>
    <a:srgbClr val="E7F252"/>
    <a:srgbClr val="CADA6A"/>
    <a:srgbClr val="A994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 showGuides="1">
      <p:cViewPr varScale="1">
        <p:scale>
          <a:sx n="61" d="100"/>
          <a:sy n="61" d="100"/>
        </p:scale>
        <p:origin x="-228" y="-78"/>
      </p:cViewPr>
      <p:guideLst>
        <p:guide orient="horz" pos="2242"/>
        <p:guide pos="29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1" Type="http://schemas.openxmlformats.org/officeDocument/2006/relationships/font" Target="fonts/font10.fntdata"/><Relationship Id="rId40" Type="http://schemas.openxmlformats.org/officeDocument/2006/relationships/font" Target="fonts/font9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8.fntdata"/><Relationship Id="rId38" Type="http://schemas.openxmlformats.org/officeDocument/2006/relationships/font" Target="fonts/font7.fntdata"/><Relationship Id="rId37" Type="http://schemas.openxmlformats.org/officeDocument/2006/relationships/font" Target="fonts/font6.fntdata"/><Relationship Id="rId36" Type="http://schemas.openxmlformats.org/officeDocument/2006/relationships/font" Target="fonts/font5.fntdata"/><Relationship Id="rId35" Type="http://schemas.openxmlformats.org/officeDocument/2006/relationships/font" Target="fonts/font4.fntdata"/><Relationship Id="rId34" Type="http://schemas.openxmlformats.org/officeDocument/2006/relationships/font" Target="fonts/font3.fntdata"/><Relationship Id="rId33" Type="http://schemas.openxmlformats.org/officeDocument/2006/relationships/font" Target="fonts/font2.fntdata"/><Relationship Id="rId32" Type="http://schemas.openxmlformats.org/officeDocument/2006/relationships/font" Target="fonts/font1.fntdata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2FB6D5-FA21-4B63-A157-FFE77F0C0796}" type="doc">
      <dgm:prSet loTypeId="urn:microsoft.com/office/officeart/2005/8/layout/hList7#2" loCatId="list" qsTypeId="urn:microsoft.com/office/officeart/2005/8/quickstyle/simple1#3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274CA73A-9B19-4662-AE83-297D1B6257BD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i="0" u="none" strike="noStrike" cap="none" dirty="0">
              <a:latin typeface="Arial" panose="020B0604020202020204" pitchFamily="34" charset="0"/>
              <a:cs typeface="Arial" panose="020B0604020202020204" pitchFamily="34" charset="0"/>
            </a:rPr>
            <a:t>Simulation</a:t>
          </a:r>
        </a:p>
      </dgm:t>
    </dgm:pt>
    <dgm:pt modelId="{18A42C2D-E64C-4E82-AA10-28C3F11827E2}" cxnId="{1863B2EC-84B8-4A76-8A18-FDD6F31F813F}" type="parTrans">
      <dgm:prSet/>
      <dgm:spPr/>
      <dgm:t>
        <a:bodyPr/>
        <a:lstStyle/>
        <a:p>
          <a:endParaRPr lang="en-US"/>
        </a:p>
      </dgm:t>
    </dgm:pt>
    <dgm:pt modelId="{EF45F16D-F0D2-45F2-9F07-E9EB96F301E2}" cxnId="{1863B2EC-84B8-4A76-8A18-FDD6F31F813F}" type="sibTrans">
      <dgm:prSet/>
      <dgm:spPr/>
      <dgm:t>
        <a:bodyPr/>
        <a:lstStyle/>
        <a:p>
          <a:endParaRPr lang="en-US"/>
        </a:p>
      </dgm:t>
    </dgm:pt>
    <dgm:pt modelId="{19723E1E-5E5F-4FB3-9232-E0747998F242}">
      <dgm:prSet phldrT="[Text]" phldr="0" custT="1"/>
      <dgm:spPr/>
      <dgm:t>
        <a:bodyPr vert="horz" wrap="square"/>
        <a:lstStyle/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i-IN" sz="4000" b="1" i="0" u="none" strike="noStrike" cap="none" dirty="0">
              <a:latin typeface="Arial" panose="020B0604020202020204" pitchFamily="34" charset="0"/>
              <a:cs typeface="Arial" panose="020B0604020202020204" pitchFamily="34" charset="0"/>
            </a:rPr>
            <a:t>A</a:t>
          </a:r>
          <a:r>
            <a:rPr lang="en-US" sz="4000" b="1" i="0" u="none" strike="noStrike" cap="none" dirty="0" err="1">
              <a:latin typeface="Arial" panose="020B0604020202020204" pitchFamily="34" charset="0"/>
              <a:cs typeface="Arial" panose="020B0604020202020204" pitchFamily="34" charset="0"/>
            </a:rPr>
            <a:t>ccessibility</a:t>
          </a:r>
          <a:endParaRPr lang="hi-IN" sz="4000" b="1" i="0" u="none" strike="noStrike" cap="non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53A3C4-238B-4736-97BC-A86F9EF2213F}" cxnId="{47F50027-6644-4A29-B789-AE490BEFAC3D}" type="parTrans">
      <dgm:prSet/>
      <dgm:spPr/>
      <dgm:t>
        <a:bodyPr/>
        <a:lstStyle/>
        <a:p>
          <a:endParaRPr lang="en-US"/>
        </a:p>
      </dgm:t>
    </dgm:pt>
    <dgm:pt modelId="{7B79AD2A-B60F-4667-BCA5-C7F041EFB754}" cxnId="{47F50027-6644-4A29-B789-AE490BEFAC3D}" type="sibTrans">
      <dgm:prSet/>
      <dgm:spPr/>
      <dgm:t>
        <a:bodyPr/>
        <a:lstStyle/>
        <a:p>
          <a:endParaRPr lang="en-US"/>
        </a:p>
      </dgm:t>
    </dgm:pt>
    <dgm:pt modelId="{BD24A93E-AF44-42EC-96C8-CB4F384BAC52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i="0" u="none" strike="noStrike" cap="none" dirty="0">
              <a:latin typeface="Arial" panose="020B0604020202020204" pitchFamily="34" charset="0"/>
              <a:cs typeface="Arial" panose="020B0604020202020204" pitchFamily="34" charset="0"/>
            </a:rPr>
            <a:t>Scalability</a:t>
          </a:r>
        </a:p>
      </dgm:t>
    </dgm:pt>
    <dgm:pt modelId="{EB8EFA9E-ED50-4053-B38A-7DC770F6A919}" cxnId="{9D0CA0C3-FA35-4303-B1B6-CECEDB910B1F}" type="parTrans">
      <dgm:prSet/>
      <dgm:spPr/>
      <dgm:t>
        <a:bodyPr/>
        <a:lstStyle/>
        <a:p>
          <a:endParaRPr lang="en-US"/>
        </a:p>
      </dgm:t>
    </dgm:pt>
    <dgm:pt modelId="{53AF55EB-FDB4-48C7-BB1C-3584E9AA4BBB}" cxnId="{9D0CA0C3-FA35-4303-B1B6-CECEDB910B1F}" type="sibTrans">
      <dgm:prSet/>
      <dgm:spPr/>
      <dgm:t>
        <a:bodyPr/>
        <a:lstStyle/>
        <a:p>
          <a:endParaRPr lang="en-US"/>
        </a:p>
      </dgm:t>
    </dgm:pt>
    <dgm:pt modelId="{09137331-373F-4140-9C12-C80B1249453C}" type="pres">
      <dgm:prSet presAssocID="{1A2FB6D5-FA21-4B63-A157-FFE77F0C079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17AB6C-650D-4A9C-AABF-96D0464265F5}" type="pres">
      <dgm:prSet presAssocID="{1A2FB6D5-FA21-4B63-A157-FFE77F0C0796}" presName="fgShape" presStyleLbl="fgShp" presStyleIdx="0" presStyleCnt="1"/>
      <dgm:spPr/>
    </dgm:pt>
    <dgm:pt modelId="{926FC20E-BC8E-485D-9E68-69DB7E111303}" type="pres">
      <dgm:prSet presAssocID="{1A2FB6D5-FA21-4B63-A157-FFE77F0C0796}" presName="linComp" presStyleCnt="0"/>
      <dgm:spPr/>
    </dgm:pt>
    <dgm:pt modelId="{7A8CE786-1D78-4849-A60F-D84B194FB432}" type="pres">
      <dgm:prSet presAssocID="{274CA73A-9B19-4662-AE83-297D1B6257BD}" presName="compNode" presStyleCnt="0"/>
      <dgm:spPr/>
    </dgm:pt>
    <dgm:pt modelId="{64EBE2AF-5042-4BA9-89DE-D1463DE2FD43}" type="pres">
      <dgm:prSet presAssocID="{274CA73A-9B19-4662-AE83-297D1B6257BD}" presName="bkgdShape" presStyleLbl="node1" presStyleIdx="0" presStyleCnt="3"/>
      <dgm:spPr/>
      <dgm:t>
        <a:bodyPr/>
        <a:lstStyle/>
        <a:p>
          <a:endParaRPr lang="en-US"/>
        </a:p>
      </dgm:t>
    </dgm:pt>
    <dgm:pt modelId="{6600B703-90A1-45D0-AD0F-FC3521B7CABB}" type="pres">
      <dgm:prSet presAssocID="{274CA73A-9B19-4662-AE83-297D1B6257BD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65C9EB-6BA3-4334-814F-8656464B8E10}" type="pres">
      <dgm:prSet presAssocID="{274CA73A-9B19-4662-AE83-297D1B6257BD}" presName="invisiNode" presStyleLbl="node1" presStyleIdx="0" presStyleCnt="3"/>
      <dgm:spPr/>
    </dgm:pt>
    <dgm:pt modelId="{83977448-52BF-4CD0-9DC2-DB114B2ED7BC}" type="pres">
      <dgm:prSet presAssocID="{274CA73A-9B19-4662-AE83-297D1B6257BD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B316A4B-D07E-45F5-B262-DE97F7B347F2}" type="pres">
      <dgm:prSet presAssocID="{EF45F16D-F0D2-45F2-9F07-E9EB96F301E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DBDD3DE-3877-4399-9C87-B35098E3E534}" type="pres">
      <dgm:prSet presAssocID="{19723E1E-5E5F-4FB3-9232-E0747998F242}" presName="compNode" presStyleCnt="0"/>
      <dgm:spPr/>
    </dgm:pt>
    <dgm:pt modelId="{2298F309-0358-43BD-8C08-2B217ECDADB4}" type="pres">
      <dgm:prSet presAssocID="{19723E1E-5E5F-4FB3-9232-E0747998F242}" presName="bkgdShape" presStyleLbl="node1" presStyleIdx="1" presStyleCnt="3" custLinFactNeighborX="1342"/>
      <dgm:spPr/>
      <dgm:t>
        <a:bodyPr/>
        <a:lstStyle/>
        <a:p>
          <a:endParaRPr lang="en-US"/>
        </a:p>
      </dgm:t>
    </dgm:pt>
    <dgm:pt modelId="{773DA651-B239-45A0-A7FA-C903FE3D8B4F}" type="pres">
      <dgm:prSet presAssocID="{19723E1E-5E5F-4FB3-9232-E0747998F242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0793E6-5D11-45AE-B51A-A326D8904B5E}" type="pres">
      <dgm:prSet presAssocID="{19723E1E-5E5F-4FB3-9232-E0747998F242}" presName="invisiNode" presStyleLbl="node1" presStyleIdx="1" presStyleCnt="3"/>
      <dgm:spPr/>
    </dgm:pt>
    <dgm:pt modelId="{43A95D3D-7551-4CCA-AF13-4D1339521FBD}" type="pres">
      <dgm:prSet presAssocID="{19723E1E-5E5F-4FB3-9232-E0747998F242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C8EBB2A-1DC5-451E-808A-3EE52163979B}" type="pres">
      <dgm:prSet presAssocID="{7B79AD2A-B60F-4667-BCA5-C7F041EFB75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CC75083-DCC3-4153-8172-398D05ECE775}" type="pres">
      <dgm:prSet presAssocID="{BD24A93E-AF44-42EC-96C8-CB4F384BAC52}" presName="compNode" presStyleCnt="0"/>
      <dgm:spPr/>
    </dgm:pt>
    <dgm:pt modelId="{FF923E1E-55CE-4D4D-8ED5-FEB5BCFFD22E}" type="pres">
      <dgm:prSet presAssocID="{BD24A93E-AF44-42EC-96C8-CB4F384BAC52}" presName="bkgdShape" presStyleLbl="node1" presStyleIdx="2" presStyleCnt="3"/>
      <dgm:spPr/>
      <dgm:t>
        <a:bodyPr/>
        <a:lstStyle/>
        <a:p>
          <a:endParaRPr lang="en-US"/>
        </a:p>
      </dgm:t>
    </dgm:pt>
    <dgm:pt modelId="{C572FCAA-298D-4DD3-BED8-F007779C20C3}" type="pres">
      <dgm:prSet presAssocID="{BD24A93E-AF44-42EC-96C8-CB4F384BAC52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F07A21-0486-4AEF-835B-8D2F65C17C8E}" type="pres">
      <dgm:prSet presAssocID="{BD24A93E-AF44-42EC-96C8-CB4F384BAC52}" presName="invisiNode" presStyleLbl="node1" presStyleIdx="2" presStyleCnt="3"/>
      <dgm:spPr/>
    </dgm:pt>
    <dgm:pt modelId="{C605255C-99C4-4D3B-A8A4-0E3A377C28AF}" type="pres">
      <dgm:prSet presAssocID="{BD24A93E-AF44-42EC-96C8-CB4F384BAC52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1863B2EC-84B8-4A76-8A18-FDD6F31F813F}" srcId="{1A2FB6D5-FA21-4B63-A157-FFE77F0C0796}" destId="{274CA73A-9B19-4662-AE83-297D1B6257BD}" srcOrd="0" destOrd="0" parTransId="{18A42C2D-E64C-4E82-AA10-28C3F11827E2}" sibTransId="{EF45F16D-F0D2-45F2-9F07-E9EB96F301E2}"/>
    <dgm:cxn modelId="{47F50027-6644-4A29-B789-AE490BEFAC3D}" srcId="{1A2FB6D5-FA21-4B63-A157-FFE77F0C0796}" destId="{19723E1E-5E5F-4FB3-9232-E0747998F242}" srcOrd="1" destOrd="0" parTransId="{AD53A3C4-238B-4736-97BC-A86F9EF2213F}" sibTransId="{7B79AD2A-B60F-4667-BCA5-C7F041EFB754}"/>
    <dgm:cxn modelId="{02ADAE05-C10E-4BAE-A44E-0C7C9335DC2E}" type="presOf" srcId="{BD24A93E-AF44-42EC-96C8-CB4F384BAC52}" destId="{C572FCAA-298D-4DD3-BED8-F007779C20C3}" srcOrd="1" destOrd="0" presId="urn:microsoft.com/office/officeart/2005/8/layout/hList7#2"/>
    <dgm:cxn modelId="{9D0CA0C3-FA35-4303-B1B6-CECEDB910B1F}" srcId="{1A2FB6D5-FA21-4B63-A157-FFE77F0C0796}" destId="{BD24A93E-AF44-42EC-96C8-CB4F384BAC52}" srcOrd="2" destOrd="0" parTransId="{EB8EFA9E-ED50-4053-B38A-7DC770F6A919}" sibTransId="{53AF55EB-FDB4-48C7-BB1C-3584E9AA4BBB}"/>
    <dgm:cxn modelId="{D9780A69-C63B-451F-84AD-1691293DFAFF}" type="presOf" srcId="{274CA73A-9B19-4662-AE83-297D1B6257BD}" destId="{64EBE2AF-5042-4BA9-89DE-D1463DE2FD43}" srcOrd="0" destOrd="0" presId="urn:microsoft.com/office/officeart/2005/8/layout/hList7#2"/>
    <dgm:cxn modelId="{8323238B-94FA-486A-985E-80ACEE0C086D}" type="presOf" srcId="{7B79AD2A-B60F-4667-BCA5-C7F041EFB754}" destId="{DC8EBB2A-1DC5-451E-808A-3EE52163979B}" srcOrd="0" destOrd="0" presId="urn:microsoft.com/office/officeart/2005/8/layout/hList7#2"/>
    <dgm:cxn modelId="{8F307159-9458-49E4-A98F-875CFCFA6651}" type="presOf" srcId="{1A2FB6D5-FA21-4B63-A157-FFE77F0C0796}" destId="{09137331-373F-4140-9C12-C80B1249453C}" srcOrd="0" destOrd="0" presId="urn:microsoft.com/office/officeart/2005/8/layout/hList7#2"/>
    <dgm:cxn modelId="{E941271D-F0BB-4C08-808E-1EFD52A1A3E2}" type="presOf" srcId="{EF45F16D-F0D2-45F2-9F07-E9EB96F301E2}" destId="{8B316A4B-D07E-45F5-B262-DE97F7B347F2}" srcOrd="0" destOrd="0" presId="urn:microsoft.com/office/officeart/2005/8/layout/hList7#2"/>
    <dgm:cxn modelId="{720D0935-042F-4E3C-8849-BE1AE6A631AB}" type="presOf" srcId="{274CA73A-9B19-4662-AE83-297D1B6257BD}" destId="{6600B703-90A1-45D0-AD0F-FC3521B7CABB}" srcOrd="1" destOrd="0" presId="urn:microsoft.com/office/officeart/2005/8/layout/hList7#2"/>
    <dgm:cxn modelId="{549838E8-6BCE-4C92-9149-EEE7E6AB9D2C}" type="presOf" srcId="{BD24A93E-AF44-42EC-96C8-CB4F384BAC52}" destId="{FF923E1E-55CE-4D4D-8ED5-FEB5BCFFD22E}" srcOrd="0" destOrd="0" presId="urn:microsoft.com/office/officeart/2005/8/layout/hList7#2"/>
    <dgm:cxn modelId="{E13D9D02-F57F-4C84-B708-32226CD3AA4B}" type="presOf" srcId="{19723E1E-5E5F-4FB3-9232-E0747998F242}" destId="{2298F309-0358-43BD-8C08-2B217ECDADB4}" srcOrd="0" destOrd="0" presId="urn:microsoft.com/office/officeart/2005/8/layout/hList7#2"/>
    <dgm:cxn modelId="{DB53B5F3-DA87-4715-882C-51DF49ABF6D8}" type="presOf" srcId="{19723E1E-5E5F-4FB3-9232-E0747998F242}" destId="{773DA651-B239-45A0-A7FA-C903FE3D8B4F}" srcOrd="1" destOrd="0" presId="urn:microsoft.com/office/officeart/2005/8/layout/hList7#2"/>
    <dgm:cxn modelId="{BC971363-6529-400F-A993-8590C8FF0DDA}" type="presParOf" srcId="{09137331-373F-4140-9C12-C80B1249453C}" destId="{0017AB6C-650D-4A9C-AABF-96D0464265F5}" srcOrd="0" destOrd="0" presId="urn:microsoft.com/office/officeart/2005/8/layout/hList7#2"/>
    <dgm:cxn modelId="{4A92C24B-7000-4BD5-AC74-B69D19ED438B}" type="presParOf" srcId="{09137331-373F-4140-9C12-C80B1249453C}" destId="{926FC20E-BC8E-485D-9E68-69DB7E111303}" srcOrd="1" destOrd="0" presId="urn:microsoft.com/office/officeart/2005/8/layout/hList7#2"/>
    <dgm:cxn modelId="{5FA58615-44D4-4EE8-85A6-AF03A8006DA1}" type="presParOf" srcId="{926FC20E-BC8E-485D-9E68-69DB7E111303}" destId="{7A8CE786-1D78-4849-A60F-D84B194FB432}" srcOrd="0" destOrd="0" presId="urn:microsoft.com/office/officeart/2005/8/layout/hList7#2"/>
    <dgm:cxn modelId="{54136131-D154-4C39-BD29-6C7851B5D467}" type="presParOf" srcId="{7A8CE786-1D78-4849-A60F-D84B194FB432}" destId="{64EBE2AF-5042-4BA9-89DE-D1463DE2FD43}" srcOrd="0" destOrd="0" presId="urn:microsoft.com/office/officeart/2005/8/layout/hList7#2"/>
    <dgm:cxn modelId="{3159B947-628C-4A80-A635-D8A84A74F752}" type="presParOf" srcId="{7A8CE786-1D78-4849-A60F-D84B194FB432}" destId="{6600B703-90A1-45D0-AD0F-FC3521B7CABB}" srcOrd="1" destOrd="0" presId="urn:microsoft.com/office/officeart/2005/8/layout/hList7#2"/>
    <dgm:cxn modelId="{24F1C704-266A-4FD5-B3FB-0FC543CA0048}" type="presParOf" srcId="{7A8CE786-1D78-4849-A60F-D84B194FB432}" destId="{2565C9EB-6BA3-4334-814F-8656464B8E10}" srcOrd="2" destOrd="0" presId="urn:microsoft.com/office/officeart/2005/8/layout/hList7#2"/>
    <dgm:cxn modelId="{4693C4A9-F470-4696-99F9-3F14969C9B20}" type="presParOf" srcId="{7A8CE786-1D78-4849-A60F-D84B194FB432}" destId="{83977448-52BF-4CD0-9DC2-DB114B2ED7BC}" srcOrd="3" destOrd="0" presId="urn:microsoft.com/office/officeart/2005/8/layout/hList7#2"/>
    <dgm:cxn modelId="{5698B233-08F9-480D-B568-EB8E345D82AE}" type="presParOf" srcId="{926FC20E-BC8E-485D-9E68-69DB7E111303}" destId="{8B316A4B-D07E-45F5-B262-DE97F7B347F2}" srcOrd="1" destOrd="0" presId="urn:microsoft.com/office/officeart/2005/8/layout/hList7#2"/>
    <dgm:cxn modelId="{04161DC8-0C67-422C-8EC5-93CDB0692476}" type="presParOf" srcId="{926FC20E-BC8E-485D-9E68-69DB7E111303}" destId="{3DBDD3DE-3877-4399-9C87-B35098E3E534}" srcOrd="2" destOrd="0" presId="urn:microsoft.com/office/officeart/2005/8/layout/hList7#2"/>
    <dgm:cxn modelId="{5B69B680-6E32-41C8-B26D-119769C44132}" type="presParOf" srcId="{3DBDD3DE-3877-4399-9C87-B35098E3E534}" destId="{2298F309-0358-43BD-8C08-2B217ECDADB4}" srcOrd="0" destOrd="0" presId="urn:microsoft.com/office/officeart/2005/8/layout/hList7#2"/>
    <dgm:cxn modelId="{757EE2C3-25B7-4FDC-96D4-9F077A1C713F}" type="presParOf" srcId="{3DBDD3DE-3877-4399-9C87-B35098E3E534}" destId="{773DA651-B239-45A0-A7FA-C903FE3D8B4F}" srcOrd="1" destOrd="0" presId="urn:microsoft.com/office/officeart/2005/8/layout/hList7#2"/>
    <dgm:cxn modelId="{12317F50-70F5-4258-B63C-E5EAE963EED2}" type="presParOf" srcId="{3DBDD3DE-3877-4399-9C87-B35098E3E534}" destId="{1B0793E6-5D11-45AE-B51A-A326D8904B5E}" srcOrd="2" destOrd="0" presId="urn:microsoft.com/office/officeart/2005/8/layout/hList7#2"/>
    <dgm:cxn modelId="{F581FED5-3CEB-43B9-9652-4F0B282697B3}" type="presParOf" srcId="{3DBDD3DE-3877-4399-9C87-B35098E3E534}" destId="{43A95D3D-7551-4CCA-AF13-4D1339521FBD}" srcOrd="3" destOrd="0" presId="urn:microsoft.com/office/officeart/2005/8/layout/hList7#2"/>
    <dgm:cxn modelId="{C1BEB27F-F9C8-499B-AF05-95D22B34F5B3}" type="presParOf" srcId="{926FC20E-BC8E-485D-9E68-69DB7E111303}" destId="{DC8EBB2A-1DC5-451E-808A-3EE52163979B}" srcOrd="3" destOrd="0" presId="urn:microsoft.com/office/officeart/2005/8/layout/hList7#2"/>
    <dgm:cxn modelId="{A2C47281-223E-4A41-A55C-E3CC5CFDEB94}" type="presParOf" srcId="{926FC20E-BC8E-485D-9E68-69DB7E111303}" destId="{0CC75083-DCC3-4153-8172-398D05ECE775}" srcOrd="4" destOrd="0" presId="urn:microsoft.com/office/officeart/2005/8/layout/hList7#2"/>
    <dgm:cxn modelId="{F936581C-EA35-465B-9C8E-571F3B14A438}" type="presParOf" srcId="{0CC75083-DCC3-4153-8172-398D05ECE775}" destId="{FF923E1E-55CE-4D4D-8ED5-FEB5BCFFD22E}" srcOrd="0" destOrd="0" presId="urn:microsoft.com/office/officeart/2005/8/layout/hList7#2"/>
    <dgm:cxn modelId="{A2FCDE9F-630D-4D84-B9AE-B7B97A99830E}" type="presParOf" srcId="{0CC75083-DCC3-4153-8172-398D05ECE775}" destId="{C572FCAA-298D-4DD3-BED8-F007779C20C3}" srcOrd="1" destOrd="0" presId="urn:microsoft.com/office/officeart/2005/8/layout/hList7#2"/>
    <dgm:cxn modelId="{9F975295-3D1B-45B9-A2AC-6CE929A88325}" type="presParOf" srcId="{0CC75083-DCC3-4153-8172-398D05ECE775}" destId="{39F07A21-0486-4AEF-835B-8D2F65C17C8E}" srcOrd="2" destOrd="0" presId="urn:microsoft.com/office/officeart/2005/8/layout/hList7#2"/>
    <dgm:cxn modelId="{90942CC5-84FB-4FF4-BA91-49CA6288F8D7}" type="presParOf" srcId="{0CC75083-DCC3-4153-8172-398D05ECE775}" destId="{C605255C-99C4-4D3B-A8A4-0E3A377C28AF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C320EB-5352-40AA-A0A9-C13066E1373C}" type="doc">
      <dgm:prSet loTypeId="list" loCatId="list" qsTypeId="urn:microsoft.com/office/officeart/2005/8/quickstyle/simple1" qsCatId="simple" csTypeId="urn:microsoft.com/office/officeart/2005/8/colors/colorful1" csCatId="accent1" phldr="0"/>
      <dgm:spPr/>
      <dgm:t>
        <a:bodyPr/>
        <a:p>
          <a:endParaRPr lang="en-US"/>
        </a:p>
      </dgm:t>
    </dgm:pt>
    <dgm:pt modelId="{773C5012-55F9-436E-B78B-2A38D8AAA0C0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N" altLang="en-US"/>
            <a:t>Pre-Lab Preparation</a:t>
          </a:r>
          <a:r>
            <a:rPr lang="en-IN" altLang="en-US"/>
            <a:t/>
          </a:r>
          <a:endParaRPr lang="en-IN" altLang="en-US"/>
        </a:p>
      </dgm:t>
    </dgm:pt>
    <dgm:pt modelId="{E1399106-9BE2-43F4-9430-F473CB36780F}" cxnId="{B73BB2EF-722B-4F12-87A3-C638F62B5577}" type="parTrans">
      <dgm:prSet/>
      <dgm:spPr/>
      <dgm:t>
        <a:bodyPr/>
        <a:p>
          <a:endParaRPr lang="en-US"/>
        </a:p>
      </dgm:t>
    </dgm:pt>
    <dgm:pt modelId="{507A6FE3-4D55-4ED6-A973-429D64C5DF28}" cxnId="{B73BB2EF-722B-4F12-87A3-C638F62B5577}" type="sibTrans">
      <dgm:prSet/>
      <dgm:spPr/>
      <dgm:t>
        <a:bodyPr/>
        <a:p>
          <a:endParaRPr lang="en-US"/>
        </a:p>
      </dgm:t>
    </dgm:pt>
    <dgm:pt modelId="{279E5655-5C62-4EA2-88EC-DD9FFFD0A071}">
      <dgm:prSet phldr="0" custT="1"/>
      <dgm:spPr/>
      <dgm:t>
        <a:bodyPr vert="horz" wrap="square"/>
        <a:p>
          <a:pPr algn="just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sz="2000">
              <a:latin typeface="Arial" panose="020B0604020202020204" pitchFamily="34" charset="0"/>
              <a:cs typeface="Arial" panose="020B0604020202020204" pitchFamily="34" charset="0"/>
              <a:sym typeface="Times New Roman" panose="02020603050405020304"/>
            </a:rPr>
            <a:t>T</a:t>
          </a:r>
          <a:r>
            <a:rPr lang="en-GB" sz="2000"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  <a:sym typeface="Times New Roman" panose="02020603050405020304"/>
            </a:rPr>
            <a:t>eachers introduce key concepts and lab objectives through resources like videos, assignments, or lectures, ensuring students understand the lab setup</a:t>
          </a:r>
          <a:r>
            <a:rPr lang="en-GB" sz="2000"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  <a:sym typeface="Times New Roman" panose="02020603050405020304"/>
            </a:rPr>
            <a:t/>
          </a:r>
          <a:endParaRPr lang="en-GB" sz="2000">
            <a:latin typeface="Arial" panose="020B0604020202020204" pitchFamily="34" charset="0"/>
            <a:ea typeface="Times New Roman" panose="02020603050405020304"/>
            <a:cs typeface="Arial" panose="020B0604020202020204" pitchFamily="34" charset="0"/>
            <a:sym typeface="Times New Roman" panose="02020603050405020304"/>
          </a:endParaRPr>
        </a:p>
      </dgm:t>
    </dgm:pt>
    <dgm:pt modelId="{0BDCF5A8-2DC7-4DDC-9A63-7C05CD4CF5FC}" cxnId="{E80F646F-F694-453A-A1A8-8C12C2618471}" type="parTrans">
      <dgm:prSet/>
      <dgm:spPr/>
    </dgm:pt>
    <dgm:pt modelId="{1321730D-9479-4885-9B80-B06136134BB7}" cxnId="{E80F646F-F694-453A-A1A8-8C12C2618471}" type="sibTrans">
      <dgm:prSet/>
      <dgm:spPr/>
    </dgm:pt>
    <dgm:pt modelId="{CA58FE74-4619-4E47-BA6C-E0CD35AF5AC2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N" altLang="en-US"/>
            <a:t>Hands-On Lab Engagement</a:t>
          </a:r>
          <a:r>
            <a:rPr lang="en-IN" altLang="en-US"/>
            <a:t/>
          </a:r>
          <a:endParaRPr lang="en-IN" altLang="en-US"/>
        </a:p>
      </dgm:t>
    </dgm:pt>
    <dgm:pt modelId="{EBAD4DA7-135F-4F4E-9475-804E7DC205D2}" cxnId="{9DD4AD25-5128-441A-9CDE-760B0B54A9EA}" type="parTrans">
      <dgm:prSet/>
      <dgm:spPr/>
      <dgm:t>
        <a:bodyPr/>
        <a:p>
          <a:endParaRPr lang="en-US"/>
        </a:p>
      </dgm:t>
    </dgm:pt>
    <dgm:pt modelId="{5723A07A-E737-45B0-B84E-97FB4DE86580}" cxnId="{9DD4AD25-5128-441A-9CDE-760B0B54A9EA}" type="sibTrans">
      <dgm:prSet/>
      <dgm:spPr/>
      <dgm:t>
        <a:bodyPr/>
        <a:p>
          <a:endParaRPr lang="en-US"/>
        </a:p>
      </dgm:t>
    </dgm:pt>
    <dgm:pt modelId="{D0FE6088-DFA3-419C-95DA-B79CD330CF48}">
      <dgm:prSet phldr="0" custT="1"/>
      <dgm:spPr/>
      <dgm:t>
        <a:bodyPr vert="horz" wrap="square"/>
        <a:p>
          <a:pPr algn="just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sz="2000">
              <a:latin typeface="Arial" panose="020B0604020202020204" pitchFamily="34" charset="0"/>
              <a:cs typeface="Arial" panose="020B0604020202020204" pitchFamily="34" charset="0"/>
              <a:sym typeface="Times New Roman" panose="02020603050405020304"/>
            </a:rPr>
            <a:t>T</a:t>
          </a:r>
          <a:r>
            <a:rPr lang="en-GB" sz="2000"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  <a:sym typeface="Times New Roman" panose="02020603050405020304"/>
            </a:rPr>
            <a:t>eachers guide students through the experiment on the virtual platform, supporting data collection and observations in physical lab experience</a:t>
          </a:r>
          <a:r>
            <a:rPr lang="en-GB" sz="2000"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  <a:sym typeface="Times New Roman" panose="02020603050405020304"/>
            </a:rPr>
            <a:t/>
          </a:r>
          <a:endParaRPr lang="en-GB" sz="2000">
            <a:latin typeface="Arial" panose="020B0604020202020204" pitchFamily="34" charset="0"/>
            <a:ea typeface="Times New Roman" panose="02020603050405020304"/>
            <a:cs typeface="Arial" panose="020B0604020202020204" pitchFamily="34" charset="0"/>
            <a:sym typeface="Times New Roman" panose="02020603050405020304"/>
          </a:endParaRPr>
        </a:p>
      </dgm:t>
    </dgm:pt>
    <dgm:pt modelId="{9A0BD517-9BB8-4F3D-ADF7-49C385D31697}" cxnId="{24437D12-E4C5-4591-8FF9-C008A7806D80}" type="parTrans">
      <dgm:prSet/>
      <dgm:spPr/>
    </dgm:pt>
    <dgm:pt modelId="{19153F3C-D63C-4AA8-89ED-FEAFF63D2A54}" cxnId="{24437D12-E4C5-4591-8FF9-C008A7806D80}" type="sibTrans">
      <dgm:prSet/>
      <dgm:spPr/>
    </dgm:pt>
    <dgm:pt modelId="{D3284563-CEAB-43B3-81C4-5F6C081CBB78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N" altLang="en-US"/>
            <a:t>Post-Lab Reflection</a:t>
          </a:r>
          <a:r>
            <a:rPr lang="en-IN" altLang="en-US"/>
            <a:t/>
          </a:r>
          <a:endParaRPr lang="en-IN" altLang="en-US"/>
        </a:p>
      </dgm:t>
    </dgm:pt>
    <dgm:pt modelId="{A2E240DA-ABFA-4A24-BE34-ABE926603D67}" cxnId="{A947F01E-E7CE-492A-8B1D-89A6C4B25C4C}" type="parTrans">
      <dgm:prSet/>
      <dgm:spPr/>
      <dgm:t>
        <a:bodyPr/>
        <a:p>
          <a:endParaRPr lang="en-US"/>
        </a:p>
      </dgm:t>
    </dgm:pt>
    <dgm:pt modelId="{2E43EE94-FE21-4F90-81B3-CED5B1ECC8C9}" cxnId="{A947F01E-E7CE-492A-8B1D-89A6C4B25C4C}" type="sibTrans">
      <dgm:prSet/>
      <dgm:spPr/>
      <dgm:t>
        <a:bodyPr/>
        <a:p>
          <a:endParaRPr lang="en-US"/>
        </a:p>
      </dgm:t>
    </dgm:pt>
    <dgm:pt modelId="{B6C0513C-33B3-41B4-8722-F55E5A9D89D0}">
      <dgm:prSet phldr="0" custT="1"/>
      <dgm:spPr/>
      <dgm:t>
        <a:bodyPr vert="horz" wrap="square"/>
        <a:p>
          <a:pPr algn="just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sz="2000">
              <a:latin typeface="Arial" panose="020B0604020202020204" pitchFamily="34" charset="0"/>
              <a:cs typeface="Arial" panose="020B0604020202020204" pitchFamily="34" charset="0"/>
              <a:sym typeface="Times New Roman" panose="02020603050405020304"/>
            </a:rPr>
            <a:t>T</a:t>
          </a:r>
          <a:r>
            <a:rPr lang="en-GB" sz="2000"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  <a:sym typeface="Times New Roman" panose="02020603050405020304"/>
            </a:rPr>
            <a:t>eachers  help students analyze their data, draw conclusions, and compare results with theoretical and practical expectations, reinforcing their learning</a:t>
          </a:r>
          <a:r>
            <a:rPr lang="en-GB" sz="2000"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  <a:sym typeface="Times New Roman" panose="02020603050405020304"/>
            </a:rPr>
            <a:t/>
          </a:r>
          <a:endParaRPr lang="en-GB" sz="2000">
            <a:latin typeface="Arial" panose="020B0604020202020204" pitchFamily="34" charset="0"/>
            <a:ea typeface="Times New Roman" panose="02020603050405020304"/>
            <a:cs typeface="Arial" panose="020B0604020202020204" pitchFamily="34" charset="0"/>
            <a:sym typeface="Times New Roman" panose="02020603050405020304"/>
          </a:endParaRPr>
        </a:p>
      </dgm:t>
    </dgm:pt>
    <dgm:pt modelId="{6B39AA51-729D-46F6-975B-EE8A0CA7B8F0}" cxnId="{A47FF363-208C-4B21-94C3-96F57139837F}" type="parTrans">
      <dgm:prSet/>
      <dgm:spPr/>
    </dgm:pt>
    <dgm:pt modelId="{20B6FFE9-B57B-465B-8EC9-1D8971AE5183}" cxnId="{A47FF363-208C-4B21-94C3-96F57139837F}" type="sibTrans">
      <dgm:prSet/>
      <dgm:spPr/>
    </dgm:pt>
    <dgm:pt modelId="{E5EECCA3-F875-4B71-92CC-9CCDFB7DBFEF}" type="pres">
      <dgm:prSet presAssocID="{26C320EB-5352-40AA-A0A9-C13066E1373C}" presName="linear" presStyleCnt="0">
        <dgm:presLayoutVars>
          <dgm:dir/>
          <dgm:animLvl val="lvl"/>
          <dgm:resizeHandles val="exact"/>
        </dgm:presLayoutVars>
      </dgm:prSet>
      <dgm:spPr/>
    </dgm:pt>
    <dgm:pt modelId="{667CAF5C-37C0-43B7-8B7E-02CCA3754DB9}" type="pres">
      <dgm:prSet presAssocID="{773C5012-55F9-436E-B78B-2A38D8AAA0C0}" presName="parentLin" presStyleCnt="0"/>
      <dgm:spPr/>
    </dgm:pt>
    <dgm:pt modelId="{58B158CB-C1D2-4676-88E6-6B3937A00A96}" type="pres">
      <dgm:prSet presAssocID="{773C5012-55F9-436E-B78B-2A38D8AAA0C0}" presName="parentLeftMargin" presStyleCnt="0"/>
      <dgm:spPr/>
    </dgm:pt>
    <dgm:pt modelId="{D0971512-D8E1-4E4B-89F4-FF2EB164C196}" type="pres">
      <dgm:prSet presAssocID="{773C5012-55F9-436E-B78B-2A38D8AAA0C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5E10EBB-C85A-471E-9935-B48B9C39A12E}" type="pres">
      <dgm:prSet presAssocID="{773C5012-55F9-436E-B78B-2A38D8AAA0C0}" presName="negativeSpace" presStyleCnt="0"/>
      <dgm:spPr/>
    </dgm:pt>
    <dgm:pt modelId="{1F055725-8984-42CB-98CB-8E7728DD5EAB}" type="pres">
      <dgm:prSet presAssocID="{773C5012-55F9-436E-B78B-2A38D8AAA0C0}" presName="childText" presStyleLbl="conFgAcc1" presStyleIdx="0" presStyleCnt="3">
        <dgm:presLayoutVars>
          <dgm:bulletEnabled val="1"/>
        </dgm:presLayoutVars>
      </dgm:prSet>
      <dgm:spPr/>
    </dgm:pt>
    <dgm:pt modelId="{5785404B-F53E-4CF2-A702-90A46E89CED8}" type="pres">
      <dgm:prSet presAssocID="{507A6FE3-4D55-4ED6-A973-429D64C5DF28}" presName="spaceBetweenRectangles" presStyleCnt="0"/>
      <dgm:spPr/>
    </dgm:pt>
    <dgm:pt modelId="{EF963990-07B7-4DBC-8CFE-C86D15B61BB6}" type="pres">
      <dgm:prSet presAssocID="{CA58FE74-4619-4E47-BA6C-E0CD35AF5AC2}" presName="parentLin" presStyleCnt="0"/>
      <dgm:spPr/>
    </dgm:pt>
    <dgm:pt modelId="{AEA4B341-6C57-43B8-BC42-9813D43D1335}" type="pres">
      <dgm:prSet presAssocID="{CA58FE74-4619-4E47-BA6C-E0CD35AF5AC2}" presName="parentLeftMargin" presStyleCnt="0"/>
      <dgm:spPr/>
    </dgm:pt>
    <dgm:pt modelId="{DD07B078-3354-4F1B-9438-E4F95C4B43A6}" type="pres">
      <dgm:prSet presAssocID="{CA58FE74-4619-4E47-BA6C-E0CD35AF5AC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8F9047E-C8BE-4990-B6F7-84F4581E1FEA}" type="pres">
      <dgm:prSet presAssocID="{CA58FE74-4619-4E47-BA6C-E0CD35AF5AC2}" presName="negativeSpace" presStyleCnt="0"/>
      <dgm:spPr/>
    </dgm:pt>
    <dgm:pt modelId="{FB20FF5F-D131-4A8A-AEBC-01A2B84D6655}" type="pres">
      <dgm:prSet presAssocID="{CA58FE74-4619-4E47-BA6C-E0CD35AF5AC2}" presName="childText" presStyleLbl="conFgAcc1" presStyleIdx="1" presStyleCnt="3">
        <dgm:presLayoutVars>
          <dgm:bulletEnabled val="1"/>
        </dgm:presLayoutVars>
      </dgm:prSet>
      <dgm:spPr/>
    </dgm:pt>
    <dgm:pt modelId="{AC1FEB9E-7ED9-4E44-9D47-B63AE5862158}" type="pres">
      <dgm:prSet presAssocID="{5723A07A-E737-45B0-B84E-97FB4DE86580}" presName="spaceBetweenRectangles" presStyleCnt="0"/>
      <dgm:spPr/>
    </dgm:pt>
    <dgm:pt modelId="{04A221FB-3A34-4804-9E1E-FAA254BEF819}" type="pres">
      <dgm:prSet presAssocID="{D3284563-CEAB-43B3-81C4-5F6C081CBB78}" presName="parentLin" presStyleCnt="0"/>
      <dgm:spPr/>
    </dgm:pt>
    <dgm:pt modelId="{09CBCBA7-E2EE-4654-BCFB-AB2C2D77E66B}" type="pres">
      <dgm:prSet presAssocID="{D3284563-CEAB-43B3-81C4-5F6C081CBB78}" presName="parentLeftMargin" presStyleCnt="0"/>
      <dgm:spPr/>
    </dgm:pt>
    <dgm:pt modelId="{F8B30F84-9FC1-4455-B8FC-CA5DC2189586}" type="pres">
      <dgm:prSet presAssocID="{D3284563-CEAB-43B3-81C4-5F6C081CBB7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5AF99AA-34AA-4169-A0AA-91E0CC0C2D15}" type="pres">
      <dgm:prSet presAssocID="{D3284563-CEAB-43B3-81C4-5F6C081CBB78}" presName="negativeSpace" presStyleCnt="0"/>
      <dgm:spPr/>
    </dgm:pt>
    <dgm:pt modelId="{F855875C-E8B4-4273-8C6C-6A8EC3091B3C}" type="pres">
      <dgm:prSet presAssocID="{D3284563-CEAB-43B3-81C4-5F6C081CBB7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73BB2EF-722B-4F12-87A3-C638F62B5577}" srcId="{26C320EB-5352-40AA-A0A9-C13066E1373C}" destId="{773C5012-55F9-436E-B78B-2A38D8AAA0C0}" srcOrd="0" destOrd="0" parTransId="{E1399106-9BE2-43F4-9430-F473CB36780F}" sibTransId="{507A6FE3-4D55-4ED6-A973-429D64C5DF28}"/>
    <dgm:cxn modelId="{E80F646F-F694-453A-A1A8-8C12C2618471}" srcId="{773C5012-55F9-436E-B78B-2A38D8AAA0C0}" destId="{279E5655-5C62-4EA2-88EC-DD9FFFD0A071}" srcOrd="0" destOrd="0" parTransId="{0BDCF5A8-2DC7-4DDC-9A63-7C05CD4CF5FC}" sibTransId="{1321730D-9479-4885-9B80-B06136134BB7}"/>
    <dgm:cxn modelId="{9DD4AD25-5128-441A-9CDE-760B0B54A9EA}" srcId="{26C320EB-5352-40AA-A0A9-C13066E1373C}" destId="{CA58FE74-4619-4E47-BA6C-E0CD35AF5AC2}" srcOrd="1" destOrd="0" parTransId="{EBAD4DA7-135F-4F4E-9475-804E7DC205D2}" sibTransId="{5723A07A-E737-45B0-B84E-97FB4DE86580}"/>
    <dgm:cxn modelId="{24437D12-E4C5-4591-8FF9-C008A7806D80}" srcId="{CA58FE74-4619-4E47-BA6C-E0CD35AF5AC2}" destId="{D0FE6088-DFA3-419C-95DA-B79CD330CF48}" srcOrd="0" destOrd="1" parTransId="{9A0BD517-9BB8-4F3D-ADF7-49C385D31697}" sibTransId="{19153F3C-D63C-4AA8-89ED-FEAFF63D2A54}"/>
    <dgm:cxn modelId="{A947F01E-E7CE-492A-8B1D-89A6C4B25C4C}" srcId="{26C320EB-5352-40AA-A0A9-C13066E1373C}" destId="{D3284563-CEAB-43B3-81C4-5F6C081CBB78}" srcOrd="2" destOrd="0" parTransId="{A2E240DA-ABFA-4A24-BE34-ABE926603D67}" sibTransId="{2E43EE94-FE21-4F90-81B3-CED5B1ECC8C9}"/>
    <dgm:cxn modelId="{A47FF363-208C-4B21-94C3-96F57139837F}" srcId="{D3284563-CEAB-43B3-81C4-5F6C081CBB78}" destId="{B6C0513C-33B3-41B4-8722-F55E5A9D89D0}" srcOrd="0" destOrd="2" parTransId="{6B39AA51-729D-46F6-975B-EE8A0CA7B8F0}" sibTransId="{20B6FFE9-B57B-465B-8EC9-1D8971AE5183}"/>
    <dgm:cxn modelId="{775E0492-5DD3-477C-904D-30A68E7BFD70}" type="presOf" srcId="{26C320EB-5352-40AA-A0A9-C13066E1373C}" destId="{E5EECCA3-F875-4B71-92CC-9CCDFB7DBFEF}" srcOrd="0" destOrd="0" presId="urn:microsoft.com/office/officeart/2005/8/layout/list1"/>
    <dgm:cxn modelId="{4FF1FC6C-7556-4BCD-9F1D-090746E5C7CE}" type="presParOf" srcId="{E5EECCA3-F875-4B71-92CC-9CCDFB7DBFEF}" destId="{667CAF5C-37C0-43B7-8B7E-02CCA3754DB9}" srcOrd="0" destOrd="0" presId="urn:microsoft.com/office/officeart/2005/8/layout/list1"/>
    <dgm:cxn modelId="{C18C8197-29E4-4D6C-A406-23D06E9C9C1B}" type="presParOf" srcId="{667CAF5C-37C0-43B7-8B7E-02CCA3754DB9}" destId="{58B158CB-C1D2-4676-88E6-6B3937A00A96}" srcOrd="0" destOrd="0" presId="urn:microsoft.com/office/officeart/2005/8/layout/list1"/>
    <dgm:cxn modelId="{EF142395-00AC-45AD-8ADF-5A33D659FE39}" type="presOf" srcId="{773C5012-55F9-436E-B78B-2A38D8AAA0C0}" destId="{58B158CB-C1D2-4676-88E6-6B3937A00A96}" srcOrd="0" destOrd="0" presId="urn:microsoft.com/office/officeart/2005/8/layout/list1"/>
    <dgm:cxn modelId="{0EAFAA9B-E808-4FB8-90ED-8D22D390D825}" type="presParOf" srcId="{667CAF5C-37C0-43B7-8B7E-02CCA3754DB9}" destId="{D0971512-D8E1-4E4B-89F4-FF2EB164C196}" srcOrd="1" destOrd="0" presId="urn:microsoft.com/office/officeart/2005/8/layout/list1"/>
    <dgm:cxn modelId="{F6AFF0E8-5F5D-4073-AA61-D4C2AA603F2D}" type="presOf" srcId="{773C5012-55F9-436E-B78B-2A38D8AAA0C0}" destId="{D0971512-D8E1-4E4B-89F4-FF2EB164C196}" srcOrd="0" destOrd="0" presId="urn:microsoft.com/office/officeart/2005/8/layout/list1"/>
    <dgm:cxn modelId="{4CC28A94-6943-4DFB-9AED-6DA1B9E46F16}" type="presParOf" srcId="{E5EECCA3-F875-4B71-92CC-9CCDFB7DBFEF}" destId="{05E10EBB-C85A-471E-9935-B48B9C39A12E}" srcOrd="1" destOrd="0" presId="urn:microsoft.com/office/officeart/2005/8/layout/list1"/>
    <dgm:cxn modelId="{8663F383-1087-4897-A3A9-B931CF66B885}" type="presParOf" srcId="{E5EECCA3-F875-4B71-92CC-9CCDFB7DBFEF}" destId="{1F055725-8984-42CB-98CB-8E7728DD5EAB}" srcOrd="2" destOrd="0" presId="urn:microsoft.com/office/officeart/2005/8/layout/list1"/>
    <dgm:cxn modelId="{BCD9F4B2-8108-43B5-9D93-413669D2118D}" type="presOf" srcId="{279E5655-5C62-4EA2-88EC-DD9FFFD0A071}" destId="{1F055725-8984-42CB-98CB-8E7728DD5EAB}" srcOrd="0" destOrd="0" presId="urn:microsoft.com/office/officeart/2005/8/layout/list1"/>
    <dgm:cxn modelId="{187DD7D3-3739-4DCD-A2BA-8EB62DCE665F}" type="presParOf" srcId="{E5EECCA3-F875-4B71-92CC-9CCDFB7DBFEF}" destId="{5785404B-F53E-4CF2-A702-90A46E89CED8}" srcOrd="3" destOrd="0" presId="urn:microsoft.com/office/officeart/2005/8/layout/list1"/>
    <dgm:cxn modelId="{4876580A-D375-431D-A6E6-9DD635E79124}" type="presParOf" srcId="{E5EECCA3-F875-4B71-92CC-9CCDFB7DBFEF}" destId="{EF963990-07B7-4DBC-8CFE-C86D15B61BB6}" srcOrd="4" destOrd="0" presId="urn:microsoft.com/office/officeart/2005/8/layout/list1"/>
    <dgm:cxn modelId="{D1ADEC79-FA53-4208-A2A0-B61E53BAF47D}" type="presParOf" srcId="{EF963990-07B7-4DBC-8CFE-C86D15B61BB6}" destId="{AEA4B341-6C57-43B8-BC42-9813D43D1335}" srcOrd="0" destOrd="4" presId="urn:microsoft.com/office/officeart/2005/8/layout/list1"/>
    <dgm:cxn modelId="{21581EA5-B0E9-4BC1-9FF7-3C2F64D6B124}" type="presOf" srcId="{CA58FE74-4619-4E47-BA6C-E0CD35AF5AC2}" destId="{AEA4B341-6C57-43B8-BC42-9813D43D1335}" srcOrd="0" destOrd="0" presId="urn:microsoft.com/office/officeart/2005/8/layout/list1"/>
    <dgm:cxn modelId="{AA7C5465-6361-4A6E-AD27-A1E0946CBDFB}" type="presParOf" srcId="{EF963990-07B7-4DBC-8CFE-C86D15B61BB6}" destId="{DD07B078-3354-4F1B-9438-E4F95C4B43A6}" srcOrd="1" destOrd="4" presId="urn:microsoft.com/office/officeart/2005/8/layout/list1"/>
    <dgm:cxn modelId="{E2E28934-9E36-4AA2-8ACD-BAFB79203308}" type="presOf" srcId="{CA58FE74-4619-4E47-BA6C-E0CD35AF5AC2}" destId="{DD07B078-3354-4F1B-9438-E4F95C4B43A6}" srcOrd="0" destOrd="0" presId="urn:microsoft.com/office/officeart/2005/8/layout/list1"/>
    <dgm:cxn modelId="{89F8053D-16C5-40A1-B347-F828784EC55F}" type="presParOf" srcId="{E5EECCA3-F875-4B71-92CC-9CCDFB7DBFEF}" destId="{98F9047E-C8BE-4990-B6F7-84F4581E1FEA}" srcOrd="5" destOrd="0" presId="urn:microsoft.com/office/officeart/2005/8/layout/list1"/>
    <dgm:cxn modelId="{5F17921B-31B6-46DF-A879-8893E4DBAF73}" type="presParOf" srcId="{E5EECCA3-F875-4B71-92CC-9CCDFB7DBFEF}" destId="{FB20FF5F-D131-4A8A-AEBC-01A2B84D6655}" srcOrd="6" destOrd="0" presId="urn:microsoft.com/office/officeart/2005/8/layout/list1"/>
    <dgm:cxn modelId="{21996C04-A49A-49E5-9800-F2E0D356789A}" type="presOf" srcId="{D0FE6088-DFA3-419C-95DA-B79CD330CF48}" destId="{FB20FF5F-D131-4A8A-AEBC-01A2B84D6655}" srcOrd="0" destOrd="0" presId="urn:microsoft.com/office/officeart/2005/8/layout/list1"/>
    <dgm:cxn modelId="{B286A11C-9A7A-4135-AC62-FB3A359A76EE}" type="presParOf" srcId="{E5EECCA3-F875-4B71-92CC-9CCDFB7DBFEF}" destId="{AC1FEB9E-7ED9-4E44-9D47-B63AE5862158}" srcOrd="7" destOrd="0" presId="urn:microsoft.com/office/officeart/2005/8/layout/list1"/>
    <dgm:cxn modelId="{34C60824-7B37-4E25-87C5-9F839E1AAB59}" type="presParOf" srcId="{E5EECCA3-F875-4B71-92CC-9CCDFB7DBFEF}" destId="{04A221FB-3A34-4804-9E1E-FAA254BEF819}" srcOrd="8" destOrd="0" presId="urn:microsoft.com/office/officeart/2005/8/layout/list1"/>
    <dgm:cxn modelId="{D3A210AD-7E83-41DF-9E05-4BCD694D45DB}" type="presParOf" srcId="{04A221FB-3A34-4804-9E1E-FAA254BEF819}" destId="{09CBCBA7-E2EE-4654-BCFB-AB2C2D77E66B}" srcOrd="0" destOrd="8" presId="urn:microsoft.com/office/officeart/2005/8/layout/list1"/>
    <dgm:cxn modelId="{B9864F95-FB78-4617-B85C-DE5EF93D99EA}" type="presOf" srcId="{D3284563-CEAB-43B3-81C4-5F6C081CBB78}" destId="{09CBCBA7-E2EE-4654-BCFB-AB2C2D77E66B}" srcOrd="0" destOrd="0" presId="urn:microsoft.com/office/officeart/2005/8/layout/list1"/>
    <dgm:cxn modelId="{944CB9A8-DB19-4F75-A2F4-BF6582D79251}" type="presParOf" srcId="{04A221FB-3A34-4804-9E1E-FAA254BEF819}" destId="{F8B30F84-9FC1-4455-B8FC-CA5DC2189586}" srcOrd="1" destOrd="8" presId="urn:microsoft.com/office/officeart/2005/8/layout/list1"/>
    <dgm:cxn modelId="{DC257C71-0F2A-4FB5-968A-4B3E27E5E921}" type="presOf" srcId="{D3284563-CEAB-43B3-81C4-5F6C081CBB78}" destId="{F8B30F84-9FC1-4455-B8FC-CA5DC2189586}" srcOrd="0" destOrd="0" presId="urn:microsoft.com/office/officeart/2005/8/layout/list1"/>
    <dgm:cxn modelId="{41208DF3-03E8-4984-9345-B6A6A79198A4}" type="presParOf" srcId="{E5EECCA3-F875-4B71-92CC-9CCDFB7DBFEF}" destId="{75AF99AA-34AA-4169-A0AA-91E0CC0C2D15}" srcOrd="9" destOrd="0" presId="urn:microsoft.com/office/officeart/2005/8/layout/list1"/>
    <dgm:cxn modelId="{119A2A5E-4163-48A6-8D70-167D8289D1AB}" type="presParOf" srcId="{E5EECCA3-F875-4B71-92CC-9CCDFB7DBFEF}" destId="{F855875C-E8B4-4273-8C6C-6A8EC3091B3C}" srcOrd="10" destOrd="0" presId="urn:microsoft.com/office/officeart/2005/8/layout/list1"/>
    <dgm:cxn modelId="{DA28E443-F2F4-453F-8BE3-61DA6409BDF8}" type="presOf" srcId="{B6C0513C-33B3-41B4-8722-F55E5A9D89D0}" destId="{F855875C-E8B4-4273-8C6C-6A8EC3091B3C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1311255" cy="6194425"/>
        <a:chOff x="0" y="0"/>
        <a:chExt cx="11311255" cy="6194425"/>
      </a:xfrm>
    </dsp:grpSpPr>
    <dsp:sp modelId="{64EBE2AF-5042-4BA9-89DE-D1463DE2FD43}">
      <dsp:nvSpPr>
        <dsp:cNvPr id="4" name="Rounded Rectangle 3"/>
        <dsp:cNvSpPr/>
      </dsp:nvSpPr>
      <dsp:spPr bwMode="white">
        <a:xfrm>
          <a:off x="0" y="0"/>
          <a:ext cx="3696489" cy="6194425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284480" tIns="284480" rIns="284480" bIns="2844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i="0" u="none" strike="noStrike" cap="none" dirty="0">
              <a:latin typeface="Arial" panose="020B0604020202020204" pitchFamily="34" charset="0"/>
              <a:cs typeface="Arial" panose="020B0604020202020204" pitchFamily="34" charset="0"/>
            </a:rPr>
            <a:t>Simulation</a:t>
          </a:r>
        </a:p>
      </dsp:txBody>
      <dsp:txXfrm>
        <a:off x="0" y="0"/>
        <a:ext cx="3696489" cy="6194425"/>
      </dsp:txXfrm>
    </dsp:sp>
    <dsp:sp modelId="{83977448-52BF-4CD0-9DC2-DB114B2ED7BC}">
      <dsp:nvSpPr>
        <dsp:cNvPr id="6" name="Oval 5"/>
        <dsp:cNvSpPr/>
      </dsp:nvSpPr>
      <dsp:spPr bwMode="white">
        <a:xfrm>
          <a:off x="816873" y="371666"/>
          <a:ext cx="2062744" cy="2062744"/>
        </a:xfrm>
        <a:prstGeom prst="ellipse">
          <a:avLst/>
        </a:prstGeom>
        <a:blipFill rotWithShape="0">
          <a:blip r:embed="rId1"/>
          <a:stretch>
            <a:fillRect/>
          </a:stretch>
        </a:blipFill>
      </dsp:spPr>
      <dsp:style>
        <a:lnRef idx="2">
          <a:schemeClr val="lt1"/>
        </a:lnRef>
        <a:fillRef idx="1">
          <a:schemeClr val="accent2">
            <a:tint val="50000"/>
          </a:schemeClr>
        </a:fillRef>
        <a:effectRef idx="0">
          <a:scrgbClr r="0" g="0" b="0"/>
        </a:effectRef>
        <a:fontRef idx="minor"/>
      </dsp:style>
      <dsp:txXfrm>
        <a:off x="816873" y="371666"/>
        <a:ext cx="2062744" cy="2062744"/>
      </dsp:txXfrm>
    </dsp:sp>
    <dsp:sp modelId="{2298F309-0358-43BD-8C08-2B217ECDADB4}">
      <dsp:nvSpPr>
        <dsp:cNvPr id="8" name="Rounded Rectangle 7"/>
        <dsp:cNvSpPr/>
      </dsp:nvSpPr>
      <dsp:spPr bwMode="white">
        <a:xfrm>
          <a:off x="3856990" y="0"/>
          <a:ext cx="3696489" cy="6194425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284480" tIns="284480" rIns="284480" bIns="2844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i-IN" sz="4000" b="1" i="0" u="none" strike="noStrike" cap="none" dirty="0">
              <a:latin typeface="Arial" panose="020B0604020202020204" pitchFamily="34" charset="0"/>
              <a:cs typeface="Arial" panose="020B0604020202020204" pitchFamily="34" charset="0"/>
            </a:rPr>
            <a:t>A</a:t>
          </a:r>
          <a:r>
            <a:rPr lang="en-US" sz="4000" b="1" i="0" u="none" strike="noStrike" cap="none" dirty="0" err="1">
              <a:latin typeface="Arial" panose="020B0604020202020204" pitchFamily="34" charset="0"/>
              <a:cs typeface="Arial" panose="020B0604020202020204" pitchFamily="34" charset="0"/>
            </a:rPr>
            <a:t>ccessibility</a:t>
          </a:r>
          <a:endParaRPr lang="hi-IN" sz="4000" b="1" i="0" u="none" strike="noStrike" cap="none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56990" y="0"/>
        <a:ext cx="3696489" cy="6194425"/>
      </dsp:txXfrm>
    </dsp:sp>
    <dsp:sp modelId="{43A95D3D-7551-4CCA-AF13-4D1339521FBD}">
      <dsp:nvSpPr>
        <dsp:cNvPr id="10" name="Oval 9"/>
        <dsp:cNvSpPr/>
      </dsp:nvSpPr>
      <dsp:spPr bwMode="white">
        <a:xfrm>
          <a:off x="4624256" y="371666"/>
          <a:ext cx="2062744" cy="2062744"/>
        </a:xfrm>
        <a:prstGeom prst="ellipse">
          <a:avLst/>
        </a:prstGeom>
        <a:blipFill rotWithShape="0">
          <a:blip r:embed="rId2"/>
          <a:stretch>
            <a:fillRect/>
          </a:stretch>
        </a:blipFill>
      </dsp:spPr>
      <dsp:style>
        <a:lnRef idx="2">
          <a:schemeClr val="lt1"/>
        </a:lnRef>
        <a:fillRef idx="1">
          <a:schemeClr val="accent3">
            <a:tint val="50000"/>
          </a:schemeClr>
        </a:fillRef>
        <a:effectRef idx="0">
          <a:scrgbClr r="0" g="0" b="0"/>
        </a:effectRef>
        <a:fontRef idx="minor"/>
      </dsp:style>
      <dsp:txXfrm>
        <a:off x="4624256" y="371666"/>
        <a:ext cx="2062744" cy="2062744"/>
      </dsp:txXfrm>
    </dsp:sp>
    <dsp:sp modelId="{FF923E1E-55CE-4D4D-8ED5-FEB5BCFFD22E}">
      <dsp:nvSpPr>
        <dsp:cNvPr id="12" name="Rounded Rectangle 11"/>
        <dsp:cNvSpPr/>
      </dsp:nvSpPr>
      <dsp:spPr bwMode="white">
        <a:xfrm>
          <a:off x="7614766" y="0"/>
          <a:ext cx="3696489" cy="6194425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284480" tIns="284480" rIns="284480" bIns="2844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i="0" u="none" strike="noStrike" cap="none" dirty="0">
              <a:latin typeface="Arial" panose="020B0604020202020204" pitchFamily="34" charset="0"/>
              <a:cs typeface="Arial" panose="020B0604020202020204" pitchFamily="34" charset="0"/>
            </a:rPr>
            <a:t>Scalability</a:t>
          </a:r>
        </a:p>
      </dsp:txBody>
      <dsp:txXfrm>
        <a:off x="7614766" y="0"/>
        <a:ext cx="3696489" cy="6194425"/>
      </dsp:txXfrm>
    </dsp:sp>
    <dsp:sp modelId="{C605255C-99C4-4D3B-A8A4-0E3A377C28AF}">
      <dsp:nvSpPr>
        <dsp:cNvPr id="14" name="Oval 13"/>
        <dsp:cNvSpPr/>
      </dsp:nvSpPr>
      <dsp:spPr bwMode="white">
        <a:xfrm>
          <a:off x="8431639" y="371666"/>
          <a:ext cx="2062744" cy="2062744"/>
        </a:xfrm>
        <a:prstGeom prst="ellipse">
          <a:avLst/>
        </a:prstGeom>
        <a:blipFill rotWithShape="0">
          <a:blip r:embed="rId3"/>
          <a:stretch>
            <a:fillRect/>
          </a:stretch>
        </a:blipFill>
      </dsp:spPr>
      <dsp:style>
        <a:lnRef idx="2">
          <a:schemeClr val="lt1"/>
        </a:lnRef>
        <a:fillRef idx="1">
          <a:schemeClr val="accent4">
            <a:tint val="50000"/>
          </a:schemeClr>
        </a:fillRef>
        <a:effectRef idx="0">
          <a:scrgbClr r="0" g="0" b="0"/>
        </a:effectRef>
        <a:fontRef idx="minor"/>
      </dsp:style>
      <dsp:txXfrm>
        <a:off x="8431639" y="371666"/>
        <a:ext cx="2062744" cy="2062744"/>
      </dsp:txXfrm>
    </dsp:sp>
    <dsp:sp modelId="{0017AB6C-650D-4A9C-AABF-96D0464265F5}">
      <dsp:nvSpPr>
        <dsp:cNvPr id="3" name="Left-Right Arrow 2"/>
        <dsp:cNvSpPr/>
      </dsp:nvSpPr>
      <dsp:spPr bwMode="white">
        <a:xfrm>
          <a:off x="452450" y="4955540"/>
          <a:ext cx="10406355" cy="929164"/>
        </a:xfrm>
        <a:prstGeom prst="leftRightArrow">
          <a:avLst/>
        </a:prstGeom>
      </dsp:spPr>
      <dsp:style>
        <a:lnRef idx="2">
          <a:schemeClr val="lt1"/>
        </a:lnRef>
        <a:fillRef idx="1">
          <a:schemeClr val="accent2">
            <a:tint val="40000"/>
          </a:schemeClr>
        </a:fillRef>
        <a:effectRef idx="0">
          <a:scrgbClr r="0" g="0" b="0"/>
        </a:effectRef>
        <a:fontRef idx="minor"/>
      </dsp:style>
      <dsp:txXfrm>
        <a:off x="452450" y="4955540"/>
        <a:ext cx="10406355" cy="929164"/>
      </dsp:txXfrm>
    </dsp:sp>
    <dsp:sp modelId="{2565C9EB-6BA3-4334-814F-8656464B8E10}">
      <dsp:nvSpPr>
        <dsp:cNvPr id="5" name="Rounded Rectangle 4" hidden="1"/>
        <dsp:cNvSpPr/>
      </dsp:nvSpPr>
      <dsp:spPr>
        <a:xfrm>
          <a:off x="1829762" y="0"/>
          <a:ext cx="36965" cy="371666"/>
        </a:xfrm>
        <a:prstGeom prst="roundRect">
          <a:avLst>
            <a:gd name="adj" fmla="val 10000"/>
          </a:avLst>
        </a:prstGeom>
      </dsp:spPr>
      <dsp:txXfrm>
        <a:off x="1829762" y="0"/>
        <a:ext cx="36965" cy="371666"/>
      </dsp:txXfrm>
    </dsp:sp>
    <dsp:sp modelId="{8B316A4B-D07E-45F5-B262-DE97F7B347F2}">
      <dsp:nvSpPr>
        <dsp:cNvPr id="7" name="Rectangles 6" hidden="1"/>
        <dsp:cNvSpPr/>
      </dsp:nvSpPr>
      <dsp:spPr>
        <a:xfrm>
          <a:off x="3696489" y="3097213"/>
          <a:ext cx="110895" cy="0"/>
        </a:xfrm>
        <a:prstGeom prst="rect">
          <a:avLst/>
        </a:prstGeom>
      </dsp:spPr>
      <dsp:txXfrm>
        <a:off x="3696489" y="3097213"/>
        <a:ext cx="110895" cy="0"/>
      </dsp:txXfrm>
    </dsp:sp>
    <dsp:sp modelId="{1B0793E6-5D11-45AE-B51A-A326D8904B5E}">
      <dsp:nvSpPr>
        <dsp:cNvPr id="9" name="Rounded Rectangle 8" hidden="1"/>
        <dsp:cNvSpPr/>
      </dsp:nvSpPr>
      <dsp:spPr>
        <a:xfrm>
          <a:off x="5637145" y="0"/>
          <a:ext cx="36965" cy="371666"/>
        </a:xfrm>
        <a:prstGeom prst="roundRect">
          <a:avLst>
            <a:gd name="adj" fmla="val 10000"/>
          </a:avLst>
        </a:prstGeom>
      </dsp:spPr>
      <dsp:txXfrm>
        <a:off x="5637145" y="0"/>
        <a:ext cx="36965" cy="371666"/>
      </dsp:txXfrm>
    </dsp:sp>
    <dsp:sp modelId="{DC8EBB2A-1DC5-451E-808A-3EE52163979B}">
      <dsp:nvSpPr>
        <dsp:cNvPr id="11" name="Rectangles 10" hidden="1"/>
        <dsp:cNvSpPr/>
      </dsp:nvSpPr>
      <dsp:spPr>
        <a:xfrm>
          <a:off x="7503872" y="3097213"/>
          <a:ext cx="110895" cy="0"/>
        </a:xfrm>
        <a:prstGeom prst="rect">
          <a:avLst/>
        </a:prstGeom>
      </dsp:spPr>
      <dsp:txXfrm>
        <a:off x="7503872" y="3097213"/>
        <a:ext cx="110895" cy="0"/>
      </dsp:txXfrm>
    </dsp:sp>
    <dsp:sp modelId="{39F07A21-0486-4AEF-835B-8D2F65C17C8E}">
      <dsp:nvSpPr>
        <dsp:cNvPr id="13" name="Rounded Rectangle 12" hidden="1"/>
        <dsp:cNvSpPr/>
      </dsp:nvSpPr>
      <dsp:spPr>
        <a:xfrm>
          <a:off x="9444528" y="0"/>
          <a:ext cx="36965" cy="371666"/>
        </a:xfrm>
        <a:prstGeom prst="roundRect">
          <a:avLst>
            <a:gd name="adj" fmla="val 10000"/>
          </a:avLst>
        </a:prstGeom>
      </dsp:spPr>
      <dsp:txXfrm>
        <a:off x="9444528" y="0"/>
        <a:ext cx="36965" cy="3716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876030" cy="7131050"/>
        <a:chOff x="0" y="0"/>
        <a:chExt cx="8876030" cy="7131050"/>
      </a:xfrm>
    </dsp:grpSpPr>
    <dsp:sp modelId="{1F055725-8984-42CB-98CB-8E7728DD5EAB}">
      <dsp:nvSpPr>
        <dsp:cNvPr id="5" name="Rectangles 4"/>
        <dsp:cNvSpPr/>
      </dsp:nvSpPr>
      <dsp:spPr bwMode="white">
        <a:xfrm>
          <a:off x="0" y="571480"/>
          <a:ext cx="8876030" cy="1723390"/>
        </a:xfrm>
        <a:prstGeom prst="rect">
          <a:avLst/>
        </a:prstGeom>
      </dsp:spPr>
      <dsp:style>
        <a:lnRef idx="2">
          <a:schemeClr val="accent2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vert="horz" wrap="square" lIns="688878" tIns="666496" rIns="688878" bIns="142240" anchor="t"/>
        <a:lstStyle>
          <a:lvl1pPr algn="l">
            <a:defRPr sz="3200"/>
          </a:lvl1pPr>
          <a:lvl2pPr marL="285750" indent="-285750" algn="l">
            <a:defRPr sz="3200"/>
          </a:lvl2pPr>
          <a:lvl3pPr marL="571500" indent="-285750" algn="l">
            <a:defRPr sz="3200"/>
          </a:lvl3pPr>
          <a:lvl4pPr marL="857250" indent="-285750" algn="l">
            <a:defRPr sz="3200"/>
          </a:lvl4pPr>
          <a:lvl5pPr marL="1143000" indent="-285750" algn="l">
            <a:defRPr sz="3200"/>
          </a:lvl5pPr>
          <a:lvl6pPr marL="1428750" indent="-285750" algn="l">
            <a:defRPr sz="3200"/>
          </a:lvl6pPr>
          <a:lvl7pPr marL="1714500" indent="-285750" algn="l">
            <a:defRPr sz="3200"/>
          </a:lvl7pPr>
          <a:lvl8pPr marL="2000250" indent="-285750" algn="l">
            <a:defRPr sz="3200"/>
          </a:lvl8pPr>
          <a:lvl9pPr marL="2286000" indent="-285750" algn="l">
            <a:defRPr sz="3200"/>
          </a:lvl9pPr>
        </a:lstStyle>
        <a:p>
          <a:pPr marL="228600" lvl="1" indent="-228600" algn="just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sz="200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Times New Roman" panose="02020603050405020304"/>
            </a:rPr>
            <a:t>T</a:t>
          </a:r>
          <a:r>
            <a:rPr lang="en-GB" sz="2000">
              <a:solidFill>
                <a:schemeClr val="dk1"/>
              </a:solidFill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  <a:sym typeface="Times New Roman" panose="02020603050405020304"/>
            </a:rPr>
            <a:t>eachers introduce key concepts and lab objectives through resources like videos, assignments, or lectures, ensuring students understand the lab setup</a:t>
          </a:r>
          <a:endParaRPr lang="en-GB" sz="2000">
            <a:solidFill>
              <a:schemeClr val="dk1"/>
            </a:solidFill>
            <a:latin typeface="Arial" panose="020B0604020202020204" pitchFamily="34" charset="0"/>
            <a:ea typeface="Times New Roman" panose="02020603050405020304"/>
            <a:cs typeface="Arial" panose="020B0604020202020204" pitchFamily="34" charset="0"/>
            <a:sym typeface="Times New Roman" panose="02020603050405020304"/>
          </a:endParaRPr>
        </a:p>
      </dsp:txBody>
      <dsp:txXfrm>
        <a:off x="0" y="571480"/>
        <a:ext cx="8876030" cy="1723390"/>
      </dsp:txXfrm>
    </dsp:sp>
    <dsp:sp modelId="{D0971512-D8E1-4E4B-89F4-FF2EB164C196}">
      <dsp:nvSpPr>
        <dsp:cNvPr id="4" name="Rounded Rectangle 3"/>
        <dsp:cNvSpPr/>
      </dsp:nvSpPr>
      <dsp:spPr bwMode="white">
        <a:xfrm>
          <a:off x="443802" y="99160"/>
          <a:ext cx="6213221" cy="94464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234844" tIns="0" rIns="234844" bIns="0" anchor="ctr"/>
        <a:lstStyle>
          <a:lvl1pPr algn="l">
            <a:defRPr sz="3200"/>
          </a:lvl1pPr>
          <a:lvl2pPr marL="228600" indent="-228600" algn="l">
            <a:defRPr sz="2400"/>
          </a:lvl2pPr>
          <a:lvl3pPr marL="457200" indent="-228600" algn="l">
            <a:defRPr sz="2400"/>
          </a:lvl3pPr>
          <a:lvl4pPr marL="685800" indent="-228600" algn="l">
            <a:defRPr sz="2400"/>
          </a:lvl4pPr>
          <a:lvl5pPr marL="914400" indent="-228600" algn="l">
            <a:defRPr sz="2400"/>
          </a:lvl5pPr>
          <a:lvl6pPr marL="1143000" indent="-228600" algn="l">
            <a:defRPr sz="2400"/>
          </a:lvl6pPr>
          <a:lvl7pPr marL="1371600" indent="-228600" algn="l">
            <a:defRPr sz="2400"/>
          </a:lvl7pPr>
          <a:lvl8pPr marL="1600200" indent="-228600" algn="l">
            <a:defRPr sz="2400"/>
          </a:lvl8pPr>
          <a:lvl9pPr marL="1828800" indent="-228600" algn="l">
            <a:defRPr sz="2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N" altLang="en-US"/>
            <a:t>Pre-Lab Preparation</a:t>
          </a:r>
          <a:endParaRPr lang="en-IN" altLang="en-US"/>
        </a:p>
      </dsp:txBody>
      <dsp:txXfrm>
        <a:off x="443802" y="99160"/>
        <a:ext cx="6213221" cy="944640"/>
      </dsp:txXfrm>
    </dsp:sp>
    <dsp:sp modelId="{FB20FF5F-D131-4A8A-AEBC-01A2B84D6655}">
      <dsp:nvSpPr>
        <dsp:cNvPr id="8" name="Rectangles 7"/>
        <dsp:cNvSpPr/>
      </dsp:nvSpPr>
      <dsp:spPr bwMode="white">
        <a:xfrm>
          <a:off x="0" y="2939990"/>
          <a:ext cx="8876030" cy="1723390"/>
        </a:xfrm>
        <a:prstGeom prst="rect">
          <a:avLst/>
        </a:prstGeom>
      </dsp:spPr>
      <dsp:style>
        <a:lnRef idx="2">
          <a:schemeClr val="accent3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vert="horz" wrap="square" lIns="688878" tIns="666496" rIns="688878" bIns="142240" anchor="t"/>
        <a:lstStyle>
          <a:lvl1pPr algn="l">
            <a:defRPr sz="3200"/>
          </a:lvl1pPr>
          <a:lvl2pPr marL="285750" indent="-285750" algn="l">
            <a:defRPr sz="3200"/>
          </a:lvl2pPr>
          <a:lvl3pPr marL="571500" indent="-285750" algn="l">
            <a:defRPr sz="3200"/>
          </a:lvl3pPr>
          <a:lvl4pPr marL="857250" indent="-285750" algn="l">
            <a:defRPr sz="3200"/>
          </a:lvl4pPr>
          <a:lvl5pPr marL="1143000" indent="-285750" algn="l">
            <a:defRPr sz="3200"/>
          </a:lvl5pPr>
          <a:lvl6pPr marL="1428750" indent="-285750" algn="l">
            <a:defRPr sz="3200"/>
          </a:lvl6pPr>
          <a:lvl7pPr marL="1714500" indent="-285750" algn="l">
            <a:defRPr sz="3200"/>
          </a:lvl7pPr>
          <a:lvl8pPr marL="2000250" indent="-285750" algn="l">
            <a:defRPr sz="3200"/>
          </a:lvl8pPr>
          <a:lvl9pPr marL="2286000" indent="-285750" algn="l">
            <a:defRPr sz="3200"/>
          </a:lvl9pPr>
        </a:lstStyle>
        <a:p>
          <a:pPr marL="228600" lvl="1" indent="-228600" algn="just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sz="200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Times New Roman" panose="02020603050405020304"/>
            </a:rPr>
            <a:t>T</a:t>
          </a:r>
          <a:r>
            <a:rPr lang="en-GB" sz="2000">
              <a:solidFill>
                <a:schemeClr val="dk1"/>
              </a:solidFill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  <a:sym typeface="Times New Roman" panose="02020603050405020304"/>
            </a:rPr>
            <a:t>eachers guide students through the experiment on the virtual platform, supporting data collection and observations in physical lab experience</a:t>
          </a:r>
          <a:endParaRPr lang="en-GB" sz="2000">
            <a:solidFill>
              <a:schemeClr val="dk1"/>
            </a:solidFill>
            <a:latin typeface="Arial" panose="020B0604020202020204" pitchFamily="34" charset="0"/>
            <a:ea typeface="Times New Roman" panose="02020603050405020304"/>
            <a:cs typeface="Arial" panose="020B0604020202020204" pitchFamily="34" charset="0"/>
            <a:sym typeface="Times New Roman" panose="02020603050405020304"/>
          </a:endParaRPr>
        </a:p>
      </dsp:txBody>
      <dsp:txXfrm>
        <a:off x="0" y="2939990"/>
        <a:ext cx="8876030" cy="1723390"/>
      </dsp:txXfrm>
    </dsp:sp>
    <dsp:sp modelId="{DD07B078-3354-4F1B-9438-E4F95C4B43A6}">
      <dsp:nvSpPr>
        <dsp:cNvPr id="7" name="Rounded Rectangle 6"/>
        <dsp:cNvSpPr/>
      </dsp:nvSpPr>
      <dsp:spPr bwMode="white">
        <a:xfrm>
          <a:off x="443802" y="2467670"/>
          <a:ext cx="6213221" cy="94464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234844" tIns="0" rIns="234844" bIns="0" anchor="ctr"/>
        <a:lstStyle>
          <a:lvl1pPr algn="l">
            <a:defRPr sz="3200"/>
          </a:lvl1pPr>
          <a:lvl2pPr marL="228600" indent="-228600" algn="l">
            <a:defRPr sz="2400"/>
          </a:lvl2pPr>
          <a:lvl3pPr marL="457200" indent="-228600" algn="l">
            <a:defRPr sz="2400"/>
          </a:lvl3pPr>
          <a:lvl4pPr marL="685800" indent="-228600" algn="l">
            <a:defRPr sz="2400"/>
          </a:lvl4pPr>
          <a:lvl5pPr marL="914400" indent="-228600" algn="l">
            <a:defRPr sz="2400"/>
          </a:lvl5pPr>
          <a:lvl6pPr marL="1143000" indent="-228600" algn="l">
            <a:defRPr sz="2400"/>
          </a:lvl6pPr>
          <a:lvl7pPr marL="1371600" indent="-228600" algn="l">
            <a:defRPr sz="2400"/>
          </a:lvl7pPr>
          <a:lvl8pPr marL="1600200" indent="-228600" algn="l">
            <a:defRPr sz="2400"/>
          </a:lvl8pPr>
          <a:lvl9pPr marL="1828800" indent="-228600" algn="l">
            <a:defRPr sz="2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N" altLang="en-US"/>
            <a:t>Hands-On Lab Engagement</a:t>
          </a:r>
          <a:endParaRPr lang="en-IN" altLang="en-US"/>
        </a:p>
      </dsp:txBody>
      <dsp:txXfrm>
        <a:off x="443802" y="2467670"/>
        <a:ext cx="6213221" cy="944640"/>
      </dsp:txXfrm>
    </dsp:sp>
    <dsp:sp modelId="{F855875C-E8B4-4273-8C6C-6A8EC3091B3C}">
      <dsp:nvSpPr>
        <dsp:cNvPr id="11" name="Rectangles 10"/>
        <dsp:cNvSpPr/>
      </dsp:nvSpPr>
      <dsp:spPr bwMode="white">
        <a:xfrm>
          <a:off x="0" y="5308500"/>
          <a:ext cx="8876030" cy="1723390"/>
        </a:xfrm>
        <a:prstGeom prst="rect">
          <a:avLst/>
        </a:prstGeom>
      </dsp:spPr>
      <dsp:style>
        <a:lnRef idx="2">
          <a:schemeClr val="accent4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vert="horz" wrap="square" lIns="688878" tIns="666496" rIns="688878" bIns="142240" anchor="t"/>
        <a:lstStyle>
          <a:lvl1pPr algn="l">
            <a:defRPr sz="3200"/>
          </a:lvl1pPr>
          <a:lvl2pPr marL="285750" indent="-285750" algn="l">
            <a:defRPr sz="3200"/>
          </a:lvl2pPr>
          <a:lvl3pPr marL="571500" indent="-285750" algn="l">
            <a:defRPr sz="3200"/>
          </a:lvl3pPr>
          <a:lvl4pPr marL="857250" indent="-285750" algn="l">
            <a:defRPr sz="3200"/>
          </a:lvl4pPr>
          <a:lvl5pPr marL="1143000" indent="-285750" algn="l">
            <a:defRPr sz="3200"/>
          </a:lvl5pPr>
          <a:lvl6pPr marL="1428750" indent="-285750" algn="l">
            <a:defRPr sz="3200"/>
          </a:lvl6pPr>
          <a:lvl7pPr marL="1714500" indent="-285750" algn="l">
            <a:defRPr sz="3200"/>
          </a:lvl7pPr>
          <a:lvl8pPr marL="2000250" indent="-285750" algn="l">
            <a:defRPr sz="3200"/>
          </a:lvl8pPr>
          <a:lvl9pPr marL="2286000" indent="-285750" algn="l">
            <a:defRPr sz="3200"/>
          </a:lvl9pPr>
        </a:lstStyle>
        <a:p>
          <a:pPr marL="228600" lvl="1" indent="-228600" algn="just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sz="200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Times New Roman" panose="02020603050405020304"/>
            </a:rPr>
            <a:t>T</a:t>
          </a:r>
          <a:r>
            <a:rPr lang="en-GB" sz="2000">
              <a:solidFill>
                <a:schemeClr val="dk1"/>
              </a:solidFill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  <a:sym typeface="Times New Roman" panose="02020603050405020304"/>
            </a:rPr>
            <a:t>eachers  help students analyze their data, draw conclusions, and compare results with theoretical and practical expectations, reinforcing their learning</a:t>
          </a:r>
          <a:endParaRPr lang="en-GB" sz="2000">
            <a:solidFill>
              <a:schemeClr val="dk1"/>
            </a:solidFill>
            <a:latin typeface="Arial" panose="020B0604020202020204" pitchFamily="34" charset="0"/>
            <a:ea typeface="Times New Roman" panose="02020603050405020304"/>
            <a:cs typeface="Arial" panose="020B0604020202020204" pitchFamily="34" charset="0"/>
            <a:sym typeface="Times New Roman" panose="02020603050405020304"/>
          </a:endParaRPr>
        </a:p>
      </dsp:txBody>
      <dsp:txXfrm>
        <a:off x="0" y="5308500"/>
        <a:ext cx="8876030" cy="1723390"/>
      </dsp:txXfrm>
    </dsp:sp>
    <dsp:sp modelId="{F8B30F84-9FC1-4455-B8FC-CA5DC2189586}">
      <dsp:nvSpPr>
        <dsp:cNvPr id="10" name="Rounded Rectangle 9"/>
        <dsp:cNvSpPr/>
      </dsp:nvSpPr>
      <dsp:spPr bwMode="white">
        <a:xfrm>
          <a:off x="443802" y="4836180"/>
          <a:ext cx="6213221" cy="94464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234844" tIns="0" rIns="234844" bIns="0" anchor="ctr"/>
        <a:lstStyle>
          <a:lvl1pPr algn="l">
            <a:defRPr sz="3200"/>
          </a:lvl1pPr>
          <a:lvl2pPr marL="228600" indent="-228600" algn="l">
            <a:defRPr sz="2400"/>
          </a:lvl2pPr>
          <a:lvl3pPr marL="457200" indent="-228600" algn="l">
            <a:defRPr sz="2400"/>
          </a:lvl3pPr>
          <a:lvl4pPr marL="685800" indent="-228600" algn="l">
            <a:defRPr sz="2400"/>
          </a:lvl4pPr>
          <a:lvl5pPr marL="914400" indent="-228600" algn="l">
            <a:defRPr sz="2400"/>
          </a:lvl5pPr>
          <a:lvl6pPr marL="1143000" indent="-228600" algn="l">
            <a:defRPr sz="2400"/>
          </a:lvl6pPr>
          <a:lvl7pPr marL="1371600" indent="-228600" algn="l">
            <a:defRPr sz="2400"/>
          </a:lvl7pPr>
          <a:lvl8pPr marL="1600200" indent="-228600" algn="l">
            <a:defRPr sz="2400"/>
          </a:lvl8pPr>
          <a:lvl9pPr marL="1828800" indent="-228600" algn="l">
            <a:defRPr sz="2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N" altLang="en-US"/>
            <a:t>Post-Lab Reflection</a:t>
          </a:r>
          <a:endParaRPr lang="en-IN" altLang="en-US"/>
        </a:p>
      </dsp:txBody>
      <dsp:txXfrm>
        <a:off x="443802" y="4836180"/>
        <a:ext cx="6213221" cy="944640"/>
      </dsp:txXfrm>
    </dsp:sp>
    <dsp:sp modelId="{58B158CB-C1D2-4676-88E6-6B3937A00A96}">
      <dsp:nvSpPr>
        <dsp:cNvPr id="3" name="Rectangles 2" hidden="1"/>
        <dsp:cNvSpPr/>
      </dsp:nvSpPr>
      <dsp:spPr>
        <a:xfrm>
          <a:off x="0" y="99160"/>
          <a:ext cx="443802" cy="944640"/>
        </a:xfrm>
        <a:prstGeom prst="rect">
          <a:avLst/>
        </a:prstGeom>
      </dsp:spPr>
      <dsp:txXfrm>
        <a:off x="0" y="99160"/>
        <a:ext cx="443802" cy="944640"/>
      </dsp:txXfrm>
    </dsp:sp>
    <dsp:sp modelId="{AEA4B341-6C57-43B8-BC42-9813D43D1335}">
      <dsp:nvSpPr>
        <dsp:cNvPr id="6" name="Rectangles 5" hidden="1"/>
        <dsp:cNvSpPr/>
      </dsp:nvSpPr>
      <dsp:spPr>
        <a:xfrm>
          <a:off x="0" y="2467670"/>
          <a:ext cx="443802" cy="944640"/>
        </a:xfrm>
        <a:prstGeom prst="rect">
          <a:avLst/>
        </a:prstGeom>
      </dsp:spPr>
      <dsp:txXfrm>
        <a:off x="0" y="2467670"/>
        <a:ext cx="443802" cy="944640"/>
      </dsp:txXfrm>
    </dsp:sp>
    <dsp:sp modelId="{09CBCBA7-E2EE-4654-BCFB-AB2C2D77E66B}">
      <dsp:nvSpPr>
        <dsp:cNvPr id="9" name="Rectangles 8" hidden="1"/>
        <dsp:cNvSpPr/>
      </dsp:nvSpPr>
      <dsp:spPr>
        <a:xfrm>
          <a:off x="0" y="4836180"/>
          <a:ext cx="443802" cy="944640"/>
        </a:xfrm>
        <a:prstGeom prst="rect">
          <a:avLst/>
        </a:prstGeom>
      </dsp:spPr>
      <dsp:txXfrm>
        <a:off x="0" y="4836180"/>
        <a:ext cx="443802" cy="944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stBulletLvl" val="2"/>
              <dgm:param type="txAnchorHorzCh" val="ctr"/>
              <dgm:param type="txAnchorVert" val="mid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8DD31-72BA-4996-A33D-82D5717278DF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A80AA-E0B7-4B33-85B2-DBFC39844D6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4" name="Google Shape;7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6" name="Google Shape;15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72" name="Google Shape;17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40" name="Google Shape;14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06db02ae0d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48" name="Google Shape;148;g306db02ae0d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64" name="Google Shape;16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609601" y="493777"/>
            <a:ext cx="17064110" cy="929522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837193" y="651243"/>
            <a:ext cx="16613618" cy="466344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444752" y="2730309"/>
            <a:ext cx="15544800" cy="2743200"/>
          </a:xfrm>
        </p:spPr>
        <p:txBody>
          <a:bodyPr lIns="81642" rIns="81642" bIns="81642"/>
          <a:lstStyle>
            <a:lvl1pPr algn="r">
              <a:defRPr sz="80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1444752" y="5527548"/>
            <a:ext cx="15544800" cy="1371600"/>
          </a:xfrm>
        </p:spPr>
        <p:txBody>
          <a:bodyPr lIns="326569" tIns="0"/>
          <a:lstStyle>
            <a:lvl1pPr marL="65405" indent="0" algn="r">
              <a:spcBef>
                <a:spcPts val="0"/>
              </a:spcBef>
              <a:buNone/>
              <a:defRPr sz="3600">
                <a:solidFill>
                  <a:schemeClr val="bg2">
                    <a:shade val="25000"/>
                  </a:schemeClr>
                </a:solidFill>
              </a:defRPr>
            </a:lvl1pPr>
            <a:lvl2pPr marL="816610" indent="0" algn="ctr">
              <a:buNone/>
            </a:lvl2pPr>
            <a:lvl3pPr marL="1632585" indent="0" algn="ctr">
              <a:buNone/>
            </a:lvl3pPr>
            <a:lvl4pPr marL="2449195" indent="0" algn="ctr">
              <a:buNone/>
            </a:lvl4pPr>
            <a:lvl5pPr marL="3265805" indent="0" algn="ctr">
              <a:buNone/>
            </a:lvl5pPr>
            <a:lvl6pPr marL="4082415" indent="0" algn="ctr">
              <a:buNone/>
            </a:lvl6pPr>
            <a:lvl7pPr marL="4898390" indent="0" algn="ctr">
              <a:buNone/>
            </a:lvl7pPr>
            <a:lvl8pPr marL="5715000" indent="0" algn="ctr">
              <a:buNone/>
            </a:lvl8pPr>
            <a:lvl9pPr marL="653161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7475220"/>
            <a:ext cx="16367760" cy="1577340"/>
          </a:xfrm>
        </p:spPr>
        <p:txBody>
          <a:bodyPr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795528"/>
            <a:ext cx="16367760" cy="6281928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800107"/>
            <a:ext cx="3962400" cy="78866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800104"/>
            <a:ext cx="11887200" cy="788670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044000" y="591608"/>
            <a:ext cx="16200000" cy="1188000"/>
          </a:xfrm>
        </p:spPr>
        <p:txBody>
          <a:bodyPr wrap="square" lIns="0" tIns="0" rIns="0" bIns="0">
            <a:normAutofit/>
          </a:bodyPr>
          <a:lstStyle>
            <a:lvl1pPr algn="l" fontAlgn="base">
              <a:defRPr sz="4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7475220"/>
            <a:ext cx="16367760" cy="1577340"/>
          </a:xfrm>
        </p:spPr>
        <p:txBody>
          <a:bodyPr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" y="795528"/>
            <a:ext cx="16367760" cy="628192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609601" y="493777"/>
            <a:ext cx="17064110" cy="929522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837193" y="651244"/>
            <a:ext cx="16613618" cy="6511994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688" y="7392924"/>
            <a:ext cx="16367760" cy="1014984"/>
          </a:xfrm>
        </p:spPr>
        <p:txBody>
          <a:bodyPr lIns="163284" bIns="0" anchor="b"/>
          <a:lstStyle>
            <a:lvl1pPr algn="l">
              <a:buNone/>
              <a:defRPr sz="64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6688" y="8436726"/>
            <a:ext cx="16367760" cy="630936"/>
          </a:xfrm>
        </p:spPr>
        <p:txBody>
          <a:bodyPr lIns="212270" tIns="0" anchor="t"/>
          <a:lstStyle>
            <a:lvl1pPr marL="0" marR="65405" indent="0" algn="l">
              <a:spcBef>
                <a:spcPts val="0"/>
              </a:spcBef>
              <a:spcAft>
                <a:spcPts val="0"/>
              </a:spcAft>
              <a:buNone/>
              <a:defRPr sz="32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4" y="795528"/>
            <a:ext cx="7863840" cy="6583680"/>
          </a:xfrm>
        </p:spPr>
        <p:txBody>
          <a:bodyPr/>
          <a:lstStyle>
            <a:lvl1pPr>
              <a:defRPr sz="4600"/>
            </a:lvl1pPr>
            <a:lvl2pPr>
              <a:defRPr sz="39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10720" y="795528"/>
            <a:ext cx="7863840" cy="6583680"/>
          </a:xfrm>
        </p:spPr>
        <p:txBody>
          <a:bodyPr/>
          <a:lstStyle>
            <a:lvl1pPr>
              <a:defRPr sz="4600"/>
            </a:lvl1pPr>
            <a:lvl2pPr>
              <a:defRPr sz="39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7475220"/>
            <a:ext cx="16367760" cy="1577340"/>
          </a:xfrm>
        </p:spPr>
        <p:txBody>
          <a:bodyPr anchor="b"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4448" y="869157"/>
            <a:ext cx="7863840" cy="1188243"/>
          </a:xfrm>
        </p:spPr>
        <p:txBody>
          <a:bodyPr lIns="261255" anchor="ctr"/>
          <a:lstStyle>
            <a:lvl1pPr marL="0" indent="0" algn="l">
              <a:buNone/>
              <a:defRPr sz="4300" b="1">
                <a:solidFill>
                  <a:schemeClr val="tx1"/>
                </a:solidFill>
              </a:defRPr>
            </a:lvl1pPr>
            <a:lvl2pPr>
              <a:buNone/>
              <a:defRPr sz="3600" b="1"/>
            </a:lvl2pPr>
            <a:lvl3pPr>
              <a:buNone/>
              <a:defRPr sz="3200" b="1"/>
            </a:lvl3pPr>
            <a:lvl4pPr>
              <a:buNone/>
              <a:defRPr sz="2900" b="1"/>
            </a:lvl4pPr>
            <a:lvl5pPr>
              <a:buNone/>
              <a:defRPr sz="29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9304338" y="869157"/>
            <a:ext cx="7863840" cy="1188243"/>
          </a:xfrm>
        </p:spPr>
        <p:txBody>
          <a:bodyPr lIns="244927" anchor="ctr"/>
          <a:lstStyle>
            <a:lvl1pPr marL="0" indent="0" algn="l">
              <a:buNone/>
              <a:defRPr sz="4300" b="1">
                <a:solidFill>
                  <a:schemeClr val="tx1"/>
                </a:solidFill>
              </a:defRPr>
            </a:lvl1pPr>
            <a:lvl2pPr>
              <a:buNone/>
              <a:defRPr sz="3600" b="1"/>
            </a:lvl2pPr>
            <a:lvl3pPr>
              <a:buNone/>
              <a:defRPr sz="3200" b="1"/>
            </a:lvl3pPr>
            <a:lvl4pPr>
              <a:buNone/>
              <a:defRPr sz="2900" b="1"/>
            </a:lvl4pPr>
            <a:lvl5pPr>
              <a:buNone/>
              <a:defRPr sz="29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214448" y="2171700"/>
            <a:ext cx="7863840" cy="5234940"/>
          </a:xfrm>
        </p:spPr>
        <p:txBody>
          <a:bodyPr anchor="t"/>
          <a:lstStyle>
            <a:lvl1pPr algn="l">
              <a:defRPr sz="4300"/>
            </a:lvl1pPr>
            <a:lvl2pPr algn="l">
              <a:defRPr sz="3600"/>
            </a:lvl2pPr>
            <a:lvl3pPr algn="l">
              <a:defRPr sz="3200"/>
            </a:lvl3pPr>
            <a:lvl4pPr algn="l">
              <a:defRPr sz="2900"/>
            </a:lvl4pPr>
            <a:lvl5pPr algn="l">
              <a:defRPr sz="29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304338" y="2171700"/>
            <a:ext cx="7863840" cy="5234940"/>
          </a:xfrm>
        </p:spPr>
        <p:txBody>
          <a:bodyPr anchor="t"/>
          <a:lstStyle>
            <a:lvl1pPr algn="l">
              <a:defRPr sz="4300"/>
            </a:lvl1pPr>
            <a:lvl2pPr algn="l">
              <a:defRPr sz="3600"/>
            </a:lvl2pPr>
            <a:lvl3pPr algn="l">
              <a:defRPr sz="3200"/>
            </a:lvl3pPr>
            <a:lvl4pPr algn="l">
              <a:defRPr sz="2900"/>
            </a:lvl4pPr>
            <a:lvl5pPr algn="l">
              <a:defRPr sz="29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09601" y="493777"/>
            <a:ext cx="17064110" cy="929522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77568" y="800100"/>
            <a:ext cx="5943600" cy="1371600"/>
          </a:xfrm>
        </p:spPr>
        <p:txBody>
          <a:bodyPr anchor="b"/>
          <a:lstStyle>
            <a:lvl1pPr algn="l">
              <a:buNone/>
              <a:defRPr sz="39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077694" y="2171703"/>
            <a:ext cx="5943600" cy="6309168"/>
          </a:xfrm>
        </p:spPr>
        <p:txBody>
          <a:bodyPr lIns="163284"/>
          <a:lstStyle>
            <a:lvl1pPr marL="32385" marR="32385" indent="0">
              <a:spcBef>
                <a:spcPts val="0"/>
              </a:spcBef>
              <a:buNone/>
              <a:defRPr sz="2500">
                <a:solidFill>
                  <a:schemeClr val="tx1"/>
                </a:solidFill>
              </a:defRPr>
            </a:lvl1pPr>
            <a:lvl2pPr>
              <a:buNone/>
              <a:defRPr sz="2100">
                <a:solidFill>
                  <a:schemeClr val="tx1"/>
                </a:solidFill>
              </a:defRPr>
            </a:lvl2pPr>
            <a:lvl3pPr>
              <a:buNone/>
              <a:defRPr sz="1800">
                <a:solidFill>
                  <a:schemeClr val="tx1"/>
                </a:solidFill>
              </a:defRPr>
            </a:lvl3pPr>
            <a:lvl4pPr>
              <a:buNone/>
              <a:defRPr sz="1600">
                <a:solidFill>
                  <a:schemeClr val="tx1"/>
                </a:solidFill>
              </a:defRPr>
            </a:lvl4pPr>
            <a:lvl5pPr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2745" y="1395216"/>
            <a:ext cx="9252318" cy="7086603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  <a:lvl2pPr>
              <a:defRPr sz="4600">
                <a:solidFill>
                  <a:schemeClr val="tx1"/>
                </a:solidFill>
              </a:defRPr>
            </a:lvl2pPr>
            <a:lvl3pPr>
              <a:defRPr sz="4300">
                <a:solidFill>
                  <a:schemeClr val="tx1"/>
                </a:solidFill>
              </a:defRPr>
            </a:lvl3pPr>
            <a:lvl4pPr>
              <a:defRPr sz="3600">
                <a:solidFill>
                  <a:schemeClr val="tx1"/>
                </a:solidFill>
              </a:defRPr>
            </a:lvl4pPr>
            <a:lvl5pPr>
              <a:defRPr sz="36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609601" y="493777"/>
            <a:ext cx="17064110" cy="929522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12801601" y="651243"/>
            <a:ext cx="4649210" cy="65151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518084"/>
            <a:ext cx="16459200" cy="1577340"/>
          </a:xfrm>
        </p:spPr>
        <p:txBody>
          <a:bodyPr anchor="t"/>
          <a:lstStyle>
            <a:lvl1pPr algn="l">
              <a:buNone/>
              <a:defRPr sz="64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2925424" y="800100"/>
            <a:ext cx="4480560" cy="6317220"/>
          </a:xfrm>
        </p:spPr>
        <p:txBody>
          <a:bodyPr lIns="163284"/>
          <a:lstStyle>
            <a:lvl1pPr marL="81915" indent="0" algn="l">
              <a:spcBef>
                <a:spcPts val="0"/>
              </a:spcBef>
              <a:buNone/>
              <a:defRPr sz="2500">
                <a:solidFill>
                  <a:srgbClr val="FFFFFF"/>
                </a:solidFill>
              </a:defRPr>
            </a:lvl1pPr>
            <a:lvl2pPr>
              <a:defRPr sz="21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42960" y="653652"/>
            <a:ext cx="11850624" cy="65151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5700"/>
            </a:lvl1pPr>
          </a:lstStyle>
          <a:p>
            <a:r>
              <a:rPr kumimoji="0" lang="en-US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09601" y="493777"/>
            <a:ext cx="17064110" cy="929522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837193" y="651243"/>
            <a:ext cx="16613618" cy="82296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1005840" y="7478385"/>
            <a:ext cx="16367760" cy="1577340"/>
          </a:xfrm>
          <a:prstGeom prst="rect">
            <a:avLst/>
          </a:prstGeom>
        </p:spPr>
        <p:txBody>
          <a:bodyPr vert="horz" lIns="163284" tIns="81642" rIns="163284" bIns="81642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005840" y="795528"/>
            <a:ext cx="16367760" cy="6281928"/>
          </a:xfrm>
          <a:prstGeom prst="rect">
            <a:avLst/>
          </a:prstGeom>
        </p:spPr>
        <p:txBody>
          <a:bodyPr vert="horz" lIns="326569" tIns="163284" rIns="163284" bIns="81642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  <a:p>
            <a:pPr lvl="1" eaLnBrk="1" latinLnBrk="0" hangingPunct="1"/>
            <a:r>
              <a:rPr kumimoji="0" lang="en-US"/>
              <a:t>Second level</a:t>
            </a:r>
            <a:endParaRPr kumimoji="0" lang="en-US"/>
          </a:p>
          <a:p>
            <a:pPr lvl="2" eaLnBrk="1" latinLnBrk="0" hangingPunct="1"/>
            <a:r>
              <a:rPr kumimoji="0" lang="en-US"/>
              <a:t>Third level</a:t>
            </a:r>
            <a:endParaRPr kumimoji="0" lang="en-US"/>
          </a:p>
          <a:p>
            <a:pPr lvl="3" eaLnBrk="1" latinLnBrk="0" hangingPunct="1"/>
            <a:r>
              <a:rPr kumimoji="0" lang="en-US"/>
              <a:t>Fourth level</a:t>
            </a:r>
            <a:endParaRPr kumimoji="0" lang="en-US"/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7552656" y="9167813"/>
            <a:ext cx="4572000" cy="547688"/>
          </a:xfrm>
          <a:prstGeom prst="rect">
            <a:avLst/>
          </a:prstGeom>
        </p:spPr>
        <p:txBody>
          <a:bodyPr vert="horz" lIns="163284" tIns="81642" rIns="163284" bIns="81642" anchor="b"/>
          <a:lstStyle>
            <a:lvl1pPr algn="r" eaLnBrk="1" latinLnBrk="0" hangingPunct="1">
              <a:defRPr kumimoji="0" sz="18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12124656" y="9167813"/>
            <a:ext cx="4572000" cy="547688"/>
          </a:xfrm>
          <a:prstGeom prst="rect">
            <a:avLst/>
          </a:prstGeom>
        </p:spPr>
        <p:txBody>
          <a:bodyPr vert="horz" lIns="163284" tIns="81642" rIns="163284" bIns="81642" anchor="b"/>
          <a:lstStyle>
            <a:lvl1pPr algn="l" eaLnBrk="1" latinLnBrk="0" hangingPunct="1">
              <a:defRPr kumimoji="0" sz="18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6696656" y="9167813"/>
            <a:ext cx="914400" cy="547688"/>
          </a:xfrm>
          <a:prstGeom prst="rect">
            <a:avLst/>
          </a:prstGeom>
        </p:spPr>
        <p:txBody>
          <a:bodyPr vert="horz" lIns="163284" tIns="81642" rIns="163284" bIns="81642" anchor="b"/>
          <a:lstStyle>
            <a:lvl1pPr algn="r" eaLnBrk="1" latinLnBrk="0" hangingPunct="1">
              <a:defRPr kumimoji="0" sz="18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latinLnBrk="0" hangingPunct="1">
        <a:spcBef>
          <a:spcPct val="0"/>
        </a:spcBef>
        <a:buNone/>
        <a:defRPr kumimoji="0" sz="64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73710" indent="-473710" algn="l" rtl="0" eaLnBrk="1" latinLnBrk="0" hangingPunct="1">
        <a:spcBef>
          <a:spcPts val="445"/>
        </a:spcBef>
        <a:buClr>
          <a:schemeClr val="accent1"/>
        </a:buClr>
        <a:buSzPct val="80000"/>
        <a:buFont typeface="Wingdings 2" panose="05020102010507070707"/>
        <a:buChar char=""/>
        <a:defRPr kumimoji="0" sz="5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979805" indent="-359410" algn="l" rtl="0" eaLnBrk="1" latinLnBrk="0" hangingPunct="1">
        <a:spcBef>
          <a:spcPts val="445"/>
        </a:spcBef>
        <a:buClr>
          <a:schemeClr val="accent1"/>
        </a:buClr>
        <a:buSzPct val="100000"/>
        <a:buFont typeface="Verdana" panose="020B0604030504040204"/>
        <a:buChar char="◦"/>
        <a:defRPr kumimoji="0"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1403985" indent="-326390" algn="l" rtl="0" eaLnBrk="1" latinLnBrk="0" hangingPunct="1">
        <a:spcBef>
          <a:spcPts val="445"/>
        </a:spcBef>
        <a:buClr>
          <a:schemeClr val="accent2">
            <a:tint val="85000"/>
            <a:satMod val="285000"/>
          </a:schemeClr>
        </a:buClr>
        <a:buSzPct val="100000"/>
        <a:buFont typeface="Wingdings 2" panose="05020102010507070707"/>
        <a:buChar char=""/>
        <a:defRPr kumimoji="0"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326390" algn="l" rtl="0" eaLnBrk="1" latinLnBrk="0" hangingPunct="1">
        <a:spcBef>
          <a:spcPts val="410"/>
        </a:spcBef>
        <a:buClr>
          <a:schemeClr val="accent2">
            <a:tint val="85000"/>
            <a:satMod val="285000"/>
          </a:schemeClr>
        </a:buClr>
        <a:buSzPct val="112000"/>
        <a:buFont typeface="Verdana" panose="020B0604030504040204"/>
        <a:buChar char="◦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326390" algn="l" rtl="0" eaLnBrk="1" latinLnBrk="0" hangingPunct="1">
        <a:spcBef>
          <a:spcPts val="445"/>
        </a:spcBef>
        <a:buClr>
          <a:schemeClr val="accent3">
            <a:tint val="85000"/>
            <a:satMod val="275000"/>
          </a:schemeClr>
        </a:buClr>
        <a:buSzPct val="100000"/>
        <a:buFont typeface="Wingdings 2" panose="05020102010507070707"/>
        <a:buChar char="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2661285" indent="-326390" algn="l" rtl="0" eaLnBrk="1" latinLnBrk="0" hangingPunct="1">
        <a:spcBef>
          <a:spcPts val="445"/>
        </a:spcBef>
        <a:buClr>
          <a:schemeClr val="accent3">
            <a:tint val="85000"/>
            <a:satMod val="275000"/>
          </a:schemeClr>
        </a:buClr>
        <a:buSzPct val="100000"/>
        <a:buFont typeface="Verdana" panose="020B0604030504040204"/>
        <a:buChar char="◦"/>
        <a:defRPr kumimoji="0" sz="3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37205" indent="-326390" algn="l" rtl="0" eaLnBrk="1" latinLnBrk="0" hangingPunct="1">
        <a:spcBef>
          <a:spcPts val="455"/>
        </a:spcBef>
        <a:buClr>
          <a:schemeClr val="accent3">
            <a:tint val="85000"/>
            <a:satMod val="275000"/>
          </a:schemeClr>
        </a:buClr>
        <a:buSzPct val="100000"/>
        <a:buFont typeface="Wingdings 2" panose="05020102010507070707"/>
        <a:buChar char="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326390" algn="l" rtl="0" eaLnBrk="1" latinLnBrk="0" hangingPunct="1">
        <a:spcBef>
          <a:spcPts val="460"/>
        </a:spcBef>
        <a:buClr>
          <a:schemeClr val="accent3">
            <a:tint val="85000"/>
            <a:satMod val="275000"/>
          </a:schemeClr>
        </a:buClr>
        <a:buSzPct val="100000"/>
        <a:buFont typeface="Verdana" panose="020B0604030504040204"/>
        <a:buChar char="◦"/>
        <a:defRPr kumimoji="0" sz="27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37305" indent="-326390" algn="l" rtl="0" eaLnBrk="1" latinLnBrk="0" hangingPunct="1">
        <a:spcBef>
          <a:spcPts val="455"/>
        </a:spcBef>
        <a:buClr>
          <a:schemeClr val="accent3">
            <a:tint val="85000"/>
            <a:satMod val="275000"/>
          </a:schemeClr>
        </a:buClr>
        <a:buSzPct val="100000"/>
        <a:buFont typeface="Wingdings 2" panose="05020102010507070707"/>
        <a:buChar char="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8166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6325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32658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40824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48983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5715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65316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://diksha.gov.in/" TargetMode="Externa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s://diksha.gov.in/" TargetMode="Externa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hyperlink" Target="https://diksha.gov.in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1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1"/>
          <p:cNvSpPr txBox="1">
            <a:spLocks noGrp="1"/>
          </p:cNvSpPr>
          <p:nvPr>
            <p:ph type="ctrTitle"/>
          </p:nvPr>
        </p:nvSpPr>
        <p:spPr>
          <a:xfrm>
            <a:off x="1692275" y="1936750"/>
            <a:ext cx="15410815" cy="332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b" anchorCtr="0">
            <a:noAutofit/>
            <a:scene3d>
              <a:camera prst="orthographicFront"/>
              <a:lightRig rig="threePt" dir="t"/>
            </a:scene3d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GB"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Virtual Labs as a </a:t>
            </a:r>
            <a:r>
              <a:rPr lang="en-IN" altLang="en-GB"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Teaching </a:t>
            </a:r>
            <a:r>
              <a:rPr lang="en-GB"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Learning </a:t>
            </a:r>
            <a:r>
              <a:rPr lang="en-IN" altLang="en-GB"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</a:t>
            </a:r>
            <a:r>
              <a:rPr lang="en-GB"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ool for </a:t>
            </a:r>
            <a:r>
              <a:rPr lang="en-IN" altLang="en-GB"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Chemistry</a:t>
            </a:r>
            <a:endParaRPr lang="en-IN" altLang="en-GB" sz="6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767" name="Google Shape;767;p1"/>
          <p:cNvSpPr txBox="1">
            <a:spLocks noGrp="1"/>
          </p:cNvSpPr>
          <p:nvPr>
            <p:ph type="subTitle" idx="1"/>
          </p:nvPr>
        </p:nvSpPr>
        <p:spPr>
          <a:xfrm>
            <a:off x="788650" y="7604500"/>
            <a:ext cx="16767600" cy="17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-GB" sz="432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Central Institute of Educational Technology</a:t>
            </a:r>
            <a:endParaRPr sz="4320">
              <a:solidFill>
                <a:schemeClr val="lt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-GB" sz="432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 NCERT, New Delhi</a:t>
            </a:r>
            <a:endParaRPr sz="4320">
              <a:solidFill>
                <a:schemeClr val="lt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pic>
        <p:nvPicPr>
          <p:cNvPr id="768" name="Google Shape;768;p1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6912190" y="5145925"/>
            <a:ext cx="4577934" cy="332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ThinkTac - Experiential, 21st Century Ski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488" y="965995"/>
            <a:ext cx="1381714" cy="199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National Council of Educational Research and Training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525" y="1038734"/>
            <a:ext cx="1596914" cy="184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767;p1"/>
          <p:cNvSpPr txBox="1">
            <a:spLocks noGrp="1"/>
          </p:cNvSpPr>
          <p:nvPr/>
        </p:nvSpPr>
        <p:spPr>
          <a:xfrm>
            <a:off x="755650" y="8096250"/>
            <a:ext cx="16718915" cy="85471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 b="0" i="0" u="none" strike="noStrike" cap="none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 b="0" i="0" u="none" strike="noStrike" cap="none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 b="0" i="0" u="none" strike="noStrike" cap="none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 b="0" i="0" u="none" strike="noStrike" cap="none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 b="0" i="0" u="none" strike="noStrike" cap="none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 b="0" i="0" u="none" strike="noStrike" cap="none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 b="0" i="0" u="none" strike="noStrike" cap="none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 b="0" i="0" u="none" strike="noStrike" cap="none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 b="0" i="0" u="none" strike="noStrike" cap="none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-GB" sz="3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Central Institute of Educational Technology</a:t>
            </a:r>
            <a:endParaRPr sz="3200">
              <a:solidFill>
                <a:schemeClr val="tx1"/>
              </a:solidFill>
              <a:latin typeface="Arial" panose="020B0604020202020204" pitchFamily="34" charset="0"/>
              <a:ea typeface="Roboto" panose="02000000000000000000"/>
              <a:cs typeface="Arial" panose="020B0604020202020204" pitchFamily="34" charset="0"/>
              <a:sym typeface="Roboto" panose="02000000000000000000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-GB" sz="3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 NCERT, New Delhi</a:t>
            </a:r>
            <a:endParaRPr lang="en-GB" sz="3200">
              <a:solidFill>
                <a:schemeClr val="tx1"/>
              </a:solidFill>
              <a:latin typeface="Arial" panose="020B0604020202020204" pitchFamily="34" charset="0"/>
              <a:ea typeface="Roboto" panose="02000000000000000000"/>
              <a:cs typeface="Arial" panose="020B0604020202020204" pitchFamily="34" charset="0"/>
              <a:sym typeface="Roboto" panose="0200000000000000000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>
            <a:spLocks noGrp="1"/>
          </p:cNvSpPr>
          <p:nvPr>
            <p:ph type="body" idx="1"/>
          </p:nvPr>
        </p:nvSpPr>
        <p:spPr>
          <a:xfrm>
            <a:off x="975995" y="1880235"/>
            <a:ext cx="16229330" cy="6492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137137" tIns="68550" rIns="137137" bIns="68550" anchor="t" anchorCtr="0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300"/>
              <a:buNone/>
            </a:pPr>
            <a:endParaRPr sz="3450" b="1" dirty="0">
              <a:solidFill>
                <a:schemeClr val="accent3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ctr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en-US" sz="3200" b="1" dirty="0">
                <a:solidFill>
                  <a:schemeClr val="accent3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Visualizing Molecular Structures and Reactions</a:t>
            </a:r>
            <a:endParaRPr sz="4000" dirty="0">
              <a:solidFill>
                <a:schemeClr val="accent3"/>
              </a:solidFill>
              <a:effectLst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lvl="0" indent="-22860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Times New Roman" panose="02020603050405020304"/>
              <a:buNone/>
            </a:pPr>
            <a:endParaRPr sz="3600" b="1" dirty="0">
              <a:solidFill>
                <a:schemeClr val="accent3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Times New Roman" panose="02020603050405020304"/>
              <a:buNone/>
            </a:pPr>
            <a:endParaRPr sz="1800" b="1" dirty="0">
              <a:solidFill>
                <a:schemeClr val="accent3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Times New Roman" panose="02020603050405020304"/>
              <a:buNone/>
            </a:pPr>
            <a:endParaRPr sz="1800" b="1" dirty="0">
              <a:solidFill>
                <a:schemeClr val="accent3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200"/>
              <a:buNone/>
            </a:pPr>
            <a:endParaRPr sz="1800" b="1" dirty="0">
              <a:solidFill>
                <a:schemeClr val="accent3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42" name="Google Shape;142;p20"/>
          <p:cNvSpPr txBox="1">
            <a:spLocks noGrp="1"/>
          </p:cNvSpPr>
          <p:nvPr>
            <p:ph type="title"/>
          </p:nvPr>
        </p:nvSpPr>
        <p:spPr>
          <a:xfrm>
            <a:off x="915035" y="673735"/>
            <a:ext cx="16457295" cy="103251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spcFirstLastPara="1" wrap="square" lIns="137137" tIns="68550" rIns="137137" bIns="6855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</a:pPr>
            <a:r>
              <a:rPr lang="en-US" sz="32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Contd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….</a:t>
            </a:r>
            <a:endParaRPr 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3" name="Google Shape;143;p20"/>
          <p:cNvSpPr/>
          <p:nvPr/>
        </p:nvSpPr>
        <p:spPr>
          <a:xfrm>
            <a:off x="1216025" y="3879215"/>
            <a:ext cx="9279890" cy="30124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457200" lvl="0" indent="-361950" algn="just" rtl="0"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2100"/>
              <a:buChar char="●"/>
            </a:pPr>
            <a:r>
              <a:rPr lang="en-US" sz="2400" b="1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 Reaction Simulations:</a:t>
            </a:r>
            <a:r>
              <a:rPr lang="en-US" sz="240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Students can visualize chemical reactions at the molecular level, observing how atoms and molecules interact, bond, and change. </a:t>
            </a:r>
            <a:endParaRPr sz="2400" b="1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b="1">
              <a:solidFill>
                <a:srgbClr val="3F3F3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44225" y="3487420"/>
            <a:ext cx="5885180" cy="36506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06db02ae0d_0_19"/>
          <p:cNvSpPr txBox="1">
            <a:spLocks noGrp="1"/>
          </p:cNvSpPr>
          <p:nvPr>
            <p:ph type="title"/>
          </p:nvPr>
        </p:nvSpPr>
        <p:spPr>
          <a:xfrm>
            <a:off x="915300" y="241988"/>
            <a:ext cx="16457400" cy="198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7" tIns="68550" rIns="137137" bIns="6855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</a:pPr>
            <a:r>
              <a:rPr lang="en-US" sz="3600" b="1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Contd….</a:t>
            </a:r>
            <a:endParaRPr lang="en-US" sz="3600" b="1">
              <a:solidFill>
                <a:schemeClr val="tx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1" name="Google Shape;151;g306db02ae0d_0_19"/>
          <p:cNvSpPr txBox="1">
            <a:spLocks noGrp="1"/>
          </p:cNvSpPr>
          <p:nvPr>
            <p:ph type="body" idx="1"/>
          </p:nvPr>
        </p:nvSpPr>
        <p:spPr>
          <a:xfrm>
            <a:off x="1151255" y="1822450"/>
            <a:ext cx="15907385" cy="66421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137137" tIns="68550" rIns="137137" bIns="68550" anchor="t" anchorCtr="0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692"/>
              <a:buFont typeface="Times New Roman" panose="02020603050405020304"/>
              <a:buNone/>
            </a:pPr>
            <a:endParaRPr sz="1800" b="1" dirty="0">
              <a:solidFill>
                <a:schemeClr val="accent3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300"/>
              <a:buNone/>
            </a:pPr>
            <a:endParaRPr sz="3450" b="1" dirty="0">
              <a:solidFill>
                <a:schemeClr val="accent3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ctr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7400"/>
              <a:buNone/>
            </a:pPr>
            <a:r>
              <a:rPr lang="en-US" sz="2800" b="1" dirty="0">
                <a:solidFill>
                  <a:schemeClr val="accent3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Enhancing the Understanding of Abstract Concepts</a:t>
            </a:r>
            <a:endParaRPr sz="2800" dirty="0">
              <a:solidFill>
                <a:schemeClr val="accent3"/>
              </a:solidFill>
              <a:effectLst/>
            </a:endParaRPr>
          </a:p>
          <a:p>
            <a:pPr marL="14478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7400"/>
              <a:buNone/>
            </a:pPr>
            <a:endParaRPr sz="4200" dirty="0">
              <a:solidFill>
                <a:schemeClr val="accent3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692"/>
              <a:buFont typeface="Times New Roman" panose="02020603050405020304"/>
              <a:buNone/>
            </a:pPr>
            <a:endParaRPr sz="1800" b="1" dirty="0">
              <a:solidFill>
                <a:schemeClr val="accent3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</a:pPr>
            <a:endParaRPr sz="1800" dirty="0">
              <a:solidFill>
                <a:schemeClr val="accent3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200"/>
              <a:buNone/>
            </a:pPr>
            <a:endParaRPr sz="1800" dirty="0">
              <a:solidFill>
                <a:schemeClr val="accent3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152" name="Google Shape;152;g306db02ae0d_0_19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1951970" y="3657600"/>
            <a:ext cx="4508500" cy="4185920"/>
          </a:xfrm>
          <a:prstGeom prst="rect">
            <a:avLst/>
          </a:prstGeom>
          <a:noFill/>
          <a:ln w="28575">
            <a:noFill/>
          </a:ln>
        </p:spPr>
      </p:pic>
      <p:sp>
        <p:nvSpPr>
          <p:cNvPr id="153" name="Google Shape;153;g306db02ae0d_0_19"/>
          <p:cNvSpPr/>
          <p:nvPr/>
        </p:nvSpPr>
        <p:spPr>
          <a:xfrm>
            <a:off x="1367155" y="3775075"/>
            <a:ext cx="10236835" cy="418719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9144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2700" b="1">
              <a:solidFill>
                <a:srgbClr val="3F3F3F"/>
              </a:solidFill>
            </a:endParaRPr>
          </a:p>
          <a:p>
            <a:pPr marL="457200" lvl="0" indent="-342900" algn="just" rtl="0"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●"/>
            </a:pPr>
            <a:r>
              <a:rPr lang="en-US" sz="2400" b="1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Visualization of Atomic and Subatomic Particles: </a:t>
            </a:r>
            <a:r>
              <a:rPr lang="en-US" sz="240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labs provide dynamic simulations that show electrons orbiting nuclei, atoms forming bonds, or molecular vibrations, making abstract ideas more concrete.</a:t>
            </a:r>
            <a:endParaRPr sz="2400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2400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Char char="●"/>
            </a:pPr>
            <a:r>
              <a:rPr lang="en-US" sz="2400" b="1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Macroscopic vs. Microscopic View:</a:t>
            </a:r>
            <a:r>
              <a:rPr lang="en-US" sz="240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Virtual labs help bridge the gap between macroscopic observations (e.g., color change in a reaction) and microscopic processes (e.g., electron transfers or molecular collisions) by allowing students to switch between different levels of observation.</a:t>
            </a:r>
            <a:endParaRPr sz="2400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2400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>
            <a:spLocks noGrp="1"/>
          </p:cNvSpPr>
          <p:nvPr>
            <p:ph type="title"/>
          </p:nvPr>
        </p:nvSpPr>
        <p:spPr>
          <a:xfrm>
            <a:off x="915300" y="241988"/>
            <a:ext cx="16457400" cy="198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7" tIns="68550" rIns="137137" bIns="6855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</a:pPr>
            <a:r>
              <a:rPr lang="en-US" sz="3600" b="1" dirty="0" err="1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Contd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….</a:t>
            </a:r>
            <a:endParaRPr lang="en-US" sz="3600" b="1" dirty="0">
              <a:solidFill>
                <a:schemeClr val="tx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7" name="Google Shape;167;p22"/>
          <p:cNvSpPr txBox="1">
            <a:spLocks noGrp="1"/>
          </p:cNvSpPr>
          <p:nvPr>
            <p:ph type="body" idx="1"/>
          </p:nvPr>
        </p:nvSpPr>
        <p:spPr>
          <a:xfrm>
            <a:off x="1085850" y="1931035"/>
            <a:ext cx="16076295" cy="65265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137137" tIns="68550" rIns="137137" bIns="68550" anchor="t" anchorCtr="0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 algn="ctr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en-US" sz="3200" b="1" dirty="0">
                <a:solidFill>
                  <a:schemeClr val="accent3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Offering Real-Time Feedback</a:t>
            </a:r>
            <a:endParaRPr sz="3200" b="1" dirty="0">
              <a:solidFill>
                <a:schemeClr val="accent3"/>
              </a:solidFill>
              <a:effectLst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3600" dirty="0">
              <a:solidFill>
                <a:schemeClr val="accent3"/>
              </a:solidFill>
              <a:effectLst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</a:pPr>
            <a:endParaRPr sz="1800" dirty="0">
              <a:solidFill>
                <a:schemeClr val="accent3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200"/>
              <a:buNone/>
            </a:pPr>
            <a:endParaRPr sz="1800" dirty="0">
              <a:solidFill>
                <a:schemeClr val="accent3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68" name="Google Shape;168;p22"/>
          <p:cNvSpPr/>
          <p:nvPr/>
        </p:nvSpPr>
        <p:spPr>
          <a:xfrm>
            <a:off x="1375410" y="2940685"/>
            <a:ext cx="11703050" cy="43713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457200" lvl="0" indent="-349250" algn="just" rtl="0"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900"/>
              <a:buChar char="●"/>
            </a:pPr>
            <a:r>
              <a:rPr lang="en-US" sz="2400" b="1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Instant Feedback on Mistakes:</a:t>
            </a:r>
            <a:r>
              <a:rPr lang="en-US" sz="240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instance, if students incorrectly measure chemicals or miscalculate concentrations, the virtual lab may alert them or provide suggestions for improvement.</a:t>
            </a:r>
            <a:endParaRPr sz="2400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2400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49250" algn="just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900"/>
              <a:buChar char="●"/>
            </a:pPr>
            <a:r>
              <a:rPr lang="en-US" sz="2400" b="1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Step-by-Step Guidance:</a:t>
            </a:r>
            <a:r>
              <a:rPr lang="en-US" sz="240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This is especially useful for novice learners who are unfamiliar with laboratory protocols.</a:t>
            </a:r>
            <a:endParaRPr sz="2400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2400" b="1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9" name="Google Shape;169;p22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2654915" y="2646680"/>
            <a:ext cx="4544060" cy="4137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8" name="Google Shape;148;g33886a9aae5_0_25"/>
          <p:cNvSpPr txBox="1"/>
          <p:nvPr>
            <p:ph type="body" idx="1"/>
          </p:nvPr>
        </p:nvSpPr>
        <p:spPr>
          <a:xfrm>
            <a:off x="1151255" y="2407285"/>
            <a:ext cx="16104870" cy="584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IN" altLang="en-GB" sz="2800" b="1">
                <a:solidFill>
                  <a:schemeClr val="accent3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                                                      </a:t>
            </a:r>
            <a:endParaRPr b="1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1026" name="Picture 2" descr="C:\Users\varun\Desktop\Landing Page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150620" y="1214120"/>
            <a:ext cx="15931515" cy="503618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" name="Title 4"/>
          <p:cNvSpPr txBox="1"/>
          <p:nvPr/>
        </p:nvSpPr>
        <p:spPr>
          <a:xfrm>
            <a:off x="4783888" y="1280215"/>
            <a:ext cx="9144000" cy="6858000"/>
          </a:xfrm>
          <a:prstGeom prst="rect">
            <a:avLst/>
          </a:prstGeom>
        </p:spPr>
        <p:txBody>
          <a:bodyPr>
            <a:norm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9" name="Google Shape;199;p6"/>
          <p:cNvSpPr txBox="1"/>
          <p:nvPr/>
        </p:nvSpPr>
        <p:spPr>
          <a:xfrm>
            <a:off x="1077595" y="5643880"/>
            <a:ext cx="16068675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Steps to access the Virtual Lab on the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DIKSHA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portal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b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URL: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2"/>
              </a:rPr>
              <a:t>http://diksha.gov.in/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8" name="Google Shape;148;g33886a9aae5_0_25"/>
          <p:cNvSpPr txBox="1"/>
          <p:nvPr>
            <p:ph type="body" idx="1"/>
          </p:nvPr>
        </p:nvSpPr>
        <p:spPr>
          <a:xfrm>
            <a:off x="1151255" y="2407285"/>
            <a:ext cx="16104870" cy="584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IN" altLang="en-GB" sz="2800" b="1">
                <a:solidFill>
                  <a:schemeClr val="accent3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                                                      </a:t>
            </a:r>
            <a:endParaRPr b="1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158" name="Google Shape;158;g33886a9aae5_0_14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511300" y="1327150"/>
            <a:ext cx="2930525" cy="128397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g33886a9aae5_0_14"/>
          <p:cNvSpPr txBox="1"/>
          <p:nvPr/>
        </p:nvSpPr>
        <p:spPr>
          <a:xfrm>
            <a:off x="5975350" y="1039495"/>
            <a:ext cx="5287645" cy="1608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121618"/>
                </a:solidFill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Virtual Labs in DIKSHA</a:t>
            </a:r>
            <a:endParaRPr lang="en-GB" sz="3600" b="1">
              <a:solidFill>
                <a:srgbClr val="121618"/>
              </a:solidFill>
              <a:latin typeface="Arial" panose="020B0604020202020204" pitchFamily="34" charset="0"/>
              <a:ea typeface="Roboto" panose="02000000000000000000"/>
              <a:cs typeface="Arial" panose="020B0604020202020204" pitchFamily="34" charset="0"/>
              <a:sym typeface="Roboto" panose="02000000000000000000"/>
            </a:endParaRPr>
          </a:p>
        </p:txBody>
      </p:sp>
      <p:pic>
        <p:nvPicPr>
          <p:cNvPr id="160" name="Google Shape;160;g33886a9aae5_0_14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4760575" y="1111250"/>
            <a:ext cx="1893570" cy="1811020"/>
          </a:xfrm>
          <a:prstGeom prst="rect">
            <a:avLst/>
          </a:prstGeom>
          <a:noFill/>
          <a:ln>
            <a:noFill/>
          </a:ln>
          <a:effectLst>
            <a:outerShdw blurRad="50800" dist="12700" dir="5400000" algn="ctr" rotWithShape="0">
              <a:srgbClr val="000000">
                <a:alpha val="42750"/>
              </a:srgbClr>
            </a:outerShdw>
          </a:effectLst>
        </p:spPr>
      </p:pic>
      <p:sp>
        <p:nvSpPr>
          <p:cNvPr id="161" name="Google Shape;161;g33886a9aae5_0_14"/>
          <p:cNvSpPr txBox="1"/>
          <p:nvPr/>
        </p:nvSpPr>
        <p:spPr>
          <a:xfrm>
            <a:off x="1438910" y="2997835"/>
            <a:ext cx="14330680" cy="5320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Step 1</a:t>
            </a:r>
            <a:r>
              <a:rPr lang="en-GB" sz="320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: Search </a:t>
            </a:r>
            <a:r>
              <a:rPr lang="en-GB" sz="3200" u="sng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  <a:hlinkClick r:id="rId3"/>
              </a:rPr>
              <a:t>https://diksha.gov.in/</a:t>
            </a:r>
            <a:r>
              <a:rPr lang="en-GB" sz="320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endParaRPr sz="32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Step 2</a:t>
            </a:r>
            <a:r>
              <a:rPr lang="en-GB" sz="320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: Scroll banners to find Virtual Labs vertical and click on its “Explore”</a:t>
            </a:r>
            <a:endParaRPr sz="32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icon.</a:t>
            </a:r>
            <a:endParaRPr sz="32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Step 3</a:t>
            </a:r>
            <a:r>
              <a:rPr lang="en-GB" sz="320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: Scroll down on the landing page of Virtual labs to reach eContent of</a:t>
            </a:r>
            <a:endParaRPr sz="32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class 7.</a:t>
            </a:r>
            <a:endParaRPr sz="32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Step 4:</a:t>
            </a:r>
            <a:r>
              <a:rPr lang="en-GB" sz="320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Click on the “Explore” icon of the class</a:t>
            </a:r>
            <a:r>
              <a:rPr lang="en-IN" altLang="en-GB" sz="320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8</a:t>
            </a:r>
            <a:r>
              <a:rPr lang="en-GB" sz="320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, select the English medium,</a:t>
            </a:r>
            <a:endParaRPr sz="32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then choose a Science as subject.</a:t>
            </a:r>
            <a:endParaRPr sz="32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Step 5</a:t>
            </a:r>
            <a:r>
              <a:rPr lang="en-GB" sz="320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: Click on the Explanation resource to reach the link for related resources</a:t>
            </a:r>
            <a:endParaRPr lang="en-GB" sz="3200">
              <a:solidFill>
                <a:srgbClr val="00206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8" name="Google Shape;148;g33886a9aae5_0_25"/>
          <p:cNvSpPr txBox="1"/>
          <p:nvPr>
            <p:ph type="body" idx="1"/>
          </p:nvPr>
        </p:nvSpPr>
        <p:spPr>
          <a:xfrm>
            <a:off x="1151255" y="1975485"/>
            <a:ext cx="16104870" cy="666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IN" altLang="en-GB" sz="2800" b="1">
                <a:solidFill>
                  <a:schemeClr val="accent3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                                                      </a:t>
            </a:r>
            <a:endParaRPr b="1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66" name="Google Shape;166;p17"/>
          <p:cNvSpPr txBox="1"/>
          <p:nvPr>
            <p:ph type="title"/>
          </p:nvPr>
        </p:nvSpPr>
        <p:spPr>
          <a:xfrm>
            <a:off x="1655360" y="118319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altLang="en-GB" sz="31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31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</a:t>
            </a:r>
            <a:r>
              <a:rPr lang="en-GB" sz="3100" b="1" u="sng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"/>
              </a:rPr>
              <a:t>https://diksha.gov.in/</a:t>
            </a:r>
            <a:r>
              <a:rPr lang="en-GB" sz="31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31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7" name="Google Shape;167;p17"/>
          <p:cNvPicPr preferRelativeResize="0"/>
          <p:nvPr/>
        </p:nvPicPr>
        <p:blipFill rotWithShape="1">
          <a:blip r:embed="rId2"/>
          <a:srcRect b="5994"/>
          <a:stretch>
            <a:fillRect/>
          </a:stretch>
        </p:blipFill>
        <p:spPr>
          <a:xfrm>
            <a:off x="1943735" y="1975485"/>
            <a:ext cx="13696315" cy="651637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8" name="Google Shape;148;g33886a9aae5_0_25"/>
          <p:cNvSpPr txBox="1"/>
          <p:nvPr>
            <p:ph type="body" idx="1"/>
          </p:nvPr>
        </p:nvSpPr>
        <p:spPr>
          <a:xfrm>
            <a:off x="1151255" y="1975485"/>
            <a:ext cx="15584805" cy="666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IN" altLang="en-GB" sz="2800" b="1">
                <a:solidFill>
                  <a:schemeClr val="accent3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                                                      </a:t>
            </a:r>
            <a:endParaRPr b="1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72" name="Google Shape;172;p18"/>
          <p:cNvSpPr txBox="1"/>
          <p:nvPr>
            <p:ph type="title"/>
          </p:nvPr>
        </p:nvSpPr>
        <p:spPr>
          <a:xfrm>
            <a:off x="1438910" y="1111250"/>
            <a:ext cx="13184505" cy="1336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Scroll banners to find Virtual labs vertical and click on its “Explore” icon</a:t>
            </a:r>
            <a:endParaRPr lang="en-GB" sz="28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3" name="Google Shape;173;p18"/>
          <p:cNvPicPr preferRelativeResize="0"/>
          <p:nvPr/>
        </p:nvPicPr>
        <p:blipFill rotWithShape="1">
          <a:blip r:embed="rId1"/>
          <a:srcRect t="35522"/>
          <a:stretch>
            <a:fillRect/>
          </a:stretch>
        </p:blipFill>
        <p:spPr>
          <a:xfrm>
            <a:off x="1655445" y="2522855"/>
            <a:ext cx="13408025" cy="59093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8" name="Google Shape;148;g33886a9aae5_0_25"/>
          <p:cNvSpPr txBox="1"/>
          <p:nvPr>
            <p:ph type="body" idx="1"/>
          </p:nvPr>
        </p:nvSpPr>
        <p:spPr>
          <a:xfrm>
            <a:off x="1151255" y="1099185"/>
            <a:ext cx="16104870" cy="754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IN" altLang="en-GB" sz="2800" b="1">
                <a:solidFill>
                  <a:schemeClr val="accent3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                                                      </a:t>
            </a:r>
            <a:endParaRPr b="1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4" name="Google Shape;178;p19"/>
          <p:cNvSpPr txBox="1"/>
          <p:nvPr>
            <p:ph type="title"/>
          </p:nvPr>
        </p:nvSpPr>
        <p:spPr>
          <a:xfrm>
            <a:off x="1367155" y="2407285"/>
            <a:ext cx="5206365" cy="3173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000000"/>
                </a:solidFill>
              </a:rPr>
              <a:t>Scroll down on the landing page of Virtual labs to reach eContent of classes 6-12</a:t>
            </a:r>
            <a:endParaRPr lang="en-GB" sz="2400" b="1">
              <a:solidFill>
                <a:srgbClr val="000000"/>
              </a:solidFill>
            </a:endParaRPr>
          </a:p>
        </p:txBody>
      </p:sp>
      <p:pic>
        <p:nvPicPr>
          <p:cNvPr id="5" name="Google Shape;179;p19"/>
          <p:cNvPicPr preferRelativeResize="0"/>
          <p:nvPr/>
        </p:nvPicPr>
        <p:blipFill rotWithShape="1">
          <a:blip r:embed="rId1"/>
          <a:srcRect l="19946" t="45798" r="20528" b="5435"/>
          <a:stretch>
            <a:fillRect/>
          </a:stretch>
        </p:blipFill>
        <p:spPr>
          <a:xfrm>
            <a:off x="6797040" y="1622425"/>
            <a:ext cx="9923780" cy="62642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8" name="Google Shape;148;g33886a9aae5_0_25"/>
          <p:cNvSpPr txBox="1"/>
          <p:nvPr>
            <p:ph type="body" idx="1"/>
          </p:nvPr>
        </p:nvSpPr>
        <p:spPr>
          <a:xfrm>
            <a:off x="1151255" y="3834130"/>
            <a:ext cx="6610985" cy="2910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IN" altLang="en-GB" sz="2800" b="1">
                <a:solidFill>
                  <a:schemeClr val="accent3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                                                      </a:t>
            </a:r>
            <a:endParaRPr b="1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185" name="Google Shape;185;p20"/>
          <p:cNvPicPr preferRelativeResize="0"/>
          <p:nvPr/>
        </p:nvPicPr>
        <p:blipFill rotWithShape="1">
          <a:blip r:embed="rId1"/>
          <a:srcRect l="19731" t="10334" r="20907" b="4951"/>
          <a:stretch>
            <a:fillRect/>
          </a:stretch>
        </p:blipFill>
        <p:spPr>
          <a:xfrm>
            <a:off x="8063865" y="1629410"/>
            <a:ext cx="8869045" cy="65125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184" name="Google Shape;184;p20"/>
          <p:cNvSpPr txBox="1"/>
          <p:nvPr>
            <p:ph type="title"/>
          </p:nvPr>
        </p:nvSpPr>
        <p:spPr>
          <a:xfrm>
            <a:off x="1658620" y="2911475"/>
            <a:ext cx="6004560" cy="307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“Explore” icon of the desirable class, select the medium of interaction, then choose a subject </a:t>
            </a:r>
            <a:r>
              <a:rPr lang="en-IN" altLang="en-GB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endParaRPr lang="en-IN" altLang="en-GB" sz="24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VL live session s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1525" y="2263775"/>
            <a:ext cx="11966575" cy="64668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Google Shape;192;g306db02ae0d_0_36"/>
          <p:cNvSpPr txBox="1"/>
          <p:nvPr/>
        </p:nvSpPr>
        <p:spPr>
          <a:xfrm>
            <a:off x="1645920" y="1019175"/>
            <a:ext cx="15087600" cy="162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rmAutofit lnSpcReduction="20000"/>
          </a:bodyPr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Chemistry Virtual Lab on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DIKSHA</a:t>
            </a:r>
            <a:endParaRPr kumimoji="0" lang="en-US" sz="4000" b="1" i="0" u="none" strike="noStrike" kern="1200" cap="none" spc="0" normalizeH="0" baseline="0" noProof="0" dirty="0" err="1">
              <a:ln>
                <a:noFill/>
              </a:ln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Tx/>
              <a:buNone/>
              <a:defRPr/>
            </a:pPr>
            <a:endParaRPr lang="en-US" sz="40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Tx/>
              <a:buNone/>
              <a:defRPr/>
            </a:pPr>
            <a:r>
              <a:rPr lang="en-US" sz="4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Class </a:t>
            </a:r>
            <a:r>
              <a:rPr lang="en-IN" altLang="en-US" sz="4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VIII</a:t>
            </a:r>
            <a:endParaRPr lang="en-IN" altLang="en-US" sz="40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Tx/>
              <a:buNone/>
              <a:defRPr/>
            </a:pPr>
            <a:endParaRPr kumimoji="0" lang="en-US" sz="4000" b="1" i="0" u="none" strike="noStrike" kern="1200" cap="none" spc="0" normalizeH="0" baseline="0" noProof="0" dirty="0" err="1">
              <a:ln>
                <a:noFill/>
              </a:ln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4" name="Google Shape;134;p5"/>
          <p:cNvSpPr txBox="1">
            <a:spLocks noGrp="1"/>
          </p:cNvSpPr>
          <p:nvPr/>
        </p:nvSpPr>
        <p:spPr>
          <a:xfrm>
            <a:off x="1007110" y="822325"/>
            <a:ext cx="16005810" cy="1326515"/>
          </a:xfrm>
          <a:prstGeom prst="rect">
            <a:avLst/>
          </a:prstGeom>
          <a:noFill/>
          <a:ln>
            <a:noFill/>
          </a:ln>
        </p:spPr>
        <p:txBody>
          <a:bodyPr vert="horz" wrap="square" lIns="137137" tIns="68550" rIns="137137" bIns="68550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64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</a:pPr>
            <a:r>
              <a:rPr lang="en-GB" sz="3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Policy Perspective (NEP 2020 vision)</a:t>
            </a:r>
            <a:endParaRPr lang="en-GB" sz="3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</a:pPr>
            <a:endParaRPr lang="en-GB" sz="3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Arial" panose="020B0604020202020204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838" name="Google Shape;838;p4"/>
          <p:cNvSpPr txBox="1">
            <a:spLocks noGrp="1"/>
          </p:cNvSpPr>
          <p:nvPr>
            <p:ph type="body" idx="1"/>
          </p:nvPr>
        </p:nvSpPr>
        <p:spPr>
          <a:xfrm>
            <a:off x="1380490" y="2545080"/>
            <a:ext cx="11625580" cy="5165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p>
            <a:pPr marL="457200" lvl="0" indent="-35814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51D40"/>
              </a:buClr>
              <a:buSzPct val="100000"/>
              <a:buFont typeface="Poppins" panose="00000500000000000000"/>
              <a:buChar char="●"/>
            </a:pP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Poppins" panose="00000500000000000000"/>
                <a:cs typeface="Arial" panose="020B0604020202020204" pitchFamily="34" charset="0"/>
                <a:sym typeface="Poppins" panose="00000500000000000000"/>
              </a:rPr>
              <a:t>Technology use and Integration</a:t>
            </a:r>
            <a:endParaRPr sz="2800" dirty="0">
              <a:solidFill>
                <a:schemeClr val="tx1"/>
              </a:solidFill>
              <a:latin typeface="Arial" panose="020B0604020202020204" pitchFamily="34" charset="0"/>
              <a:ea typeface="Poppins" panose="00000500000000000000"/>
              <a:cs typeface="Arial" panose="020B0604020202020204" pitchFamily="34" charset="0"/>
              <a:sym typeface="Poppins" panose="00000500000000000000"/>
            </a:endParaRPr>
          </a:p>
          <a:p>
            <a:pPr marL="457200" lvl="0" indent="-35814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51D40"/>
              </a:buClr>
              <a:buSzPct val="100000"/>
              <a:buFont typeface="Poppins" panose="00000500000000000000"/>
              <a:buChar char="●"/>
            </a:pP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Poppins" panose="00000500000000000000"/>
                <a:cs typeface="Arial" panose="020B0604020202020204" pitchFamily="34" charset="0"/>
                <a:sym typeface="Poppins" panose="00000500000000000000"/>
              </a:rPr>
              <a:t>Ensuring Equitable use of </a:t>
            </a:r>
            <a:r>
              <a:rPr lang="en-IN" altLang="en-GB" sz="2800" dirty="0">
                <a:solidFill>
                  <a:schemeClr val="tx1"/>
                </a:solidFill>
                <a:latin typeface="Arial" panose="020B0604020202020204" pitchFamily="34" charset="0"/>
                <a:ea typeface="Poppins" panose="00000500000000000000"/>
                <a:cs typeface="Arial" panose="020B0604020202020204" pitchFamily="34" charset="0"/>
                <a:sym typeface="Poppins" panose="00000500000000000000"/>
              </a:rPr>
              <a:t>T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Poppins" panose="00000500000000000000"/>
                <a:cs typeface="Arial" panose="020B0604020202020204" pitchFamily="34" charset="0"/>
                <a:sym typeface="Poppins" panose="00000500000000000000"/>
              </a:rPr>
              <a:t>echnology</a:t>
            </a:r>
            <a:endParaRPr sz="2800" dirty="0">
              <a:solidFill>
                <a:schemeClr val="tx1"/>
              </a:solidFill>
              <a:latin typeface="Arial" panose="020B0604020202020204" pitchFamily="34" charset="0"/>
              <a:ea typeface="Poppins" panose="00000500000000000000"/>
              <a:cs typeface="Arial" panose="020B0604020202020204" pitchFamily="34" charset="0"/>
              <a:sym typeface="Poppins" panose="00000500000000000000"/>
            </a:endParaRPr>
          </a:p>
          <a:p>
            <a:pPr marL="457200" lvl="0" indent="-35814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51D40"/>
              </a:buClr>
              <a:buSzPct val="100000"/>
              <a:buFont typeface="Poppins" panose="00000500000000000000"/>
              <a:buChar char="●"/>
            </a:pP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Poppins" panose="00000500000000000000"/>
                <a:cs typeface="Arial" panose="020B0604020202020204" pitchFamily="34" charset="0"/>
                <a:sym typeface="Poppins" panose="00000500000000000000"/>
              </a:rPr>
              <a:t>Extensive Use of technology in teaching and learning</a:t>
            </a:r>
            <a:endParaRPr sz="2800" dirty="0">
              <a:solidFill>
                <a:schemeClr val="tx1"/>
              </a:solidFill>
              <a:latin typeface="Arial" panose="020B0604020202020204" pitchFamily="34" charset="0"/>
              <a:ea typeface="Poppins" panose="00000500000000000000"/>
              <a:cs typeface="Arial" panose="020B0604020202020204" pitchFamily="34" charset="0"/>
              <a:sym typeface="Poppins" panose="00000500000000000000"/>
            </a:endParaRPr>
          </a:p>
          <a:p>
            <a:pPr marL="457200" lvl="0" indent="-35814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51D40"/>
              </a:buClr>
              <a:buSzPct val="100000"/>
              <a:buFont typeface="Poppins" panose="00000500000000000000"/>
              <a:buChar char="●"/>
            </a:pP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Poppins" panose="00000500000000000000"/>
                <a:cs typeface="Arial" panose="020B0604020202020204" pitchFamily="34" charset="0"/>
                <a:sym typeface="Poppins" panose="00000500000000000000"/>
              </a:rPr>
              <a:t>Content Creation, </a:t>
            </a:r>
            <a:r>
              <a:rPr lang="en-IN" altLang="en-GB" sz="2800" dirty="0">
                <a:solidFill>
                  <a:schemeClr val="tx1"/>
                </a:solidFill>
                <a:latin typeface="Arial" panose="020B0604020202020204" pitchFamily="34" charset="0"/>
                <a:ea typeface="Poppins" panose="00000500000000000000"/>
                <a:cs typeface="Arial" panose="020B0604020202020204" pitchFamily="34" charset="0"/>
                <a:sym typeface="Poppins" panose="00000500000000000000"/>
              </a:rPr>
              <a:t>D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Poppins" panose="00000500000000000000"/>
                <a:cs typeface="Arial" panose="020B0604020202020204" pitchFamily="34" charset="0"/>
                <a:sym typeface="Poppins" panose="00000500000000000000"/>
              </a:rPr>
              <a:t>igital </a:t>
            </a:r>
            <a:r>
              <a:rPr lang="en-IN" altLang="en-GB" sz="2800" dirty="0">
                <a:solidFill>
                  <a:schemeClr val="tx1"/>
                </a:solidFill>
                <a:latin typeface="Arial" panose="020B0604020202020204" pitchFamily="34" charset="0"/>
                <a:ea typeface="Poppins" panose="00000500000000000000"/>
                <a:cs typeface="Arial" panose="020B0604020202020204" pitchFamily="34" charset="0"/>
                <a:sym typeface="Poppins" panose="00000500000000000000"/>
              </a:rPr>
              <a:t>R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Poppins" panose="00000500000000000000"/>
                <a:cs typeface="Arial" panose="020B0604020202020204" pitchFamily="34" charset="0"/>
                <a:sym typeface="Poppins" panose="00000500000000000000"/>
              </a:rPr>
              <a:t>epository and Dissemination</a:t>
            </a:r>
            <a:endParaRPr sz="2800" dirty="0">
              <a:solidFill>
                <a:schemeClr val="tx1"/>
              </a:solidFill>
              <a:latin typeface="Arial" panose="020B0604020202020204" pitchFamily="34" charset="0"/>
              <a:ea typeface="Poppins" panose="00000500000000000000"/>
              <a:cs typeface="Arial" panose="020B0604020202020204" pitchFamily="34" charset="0"/>
              <a:sym typeface="Poppins" panose="00000500000000000000"/>
            </a:endParaRPr>
          </a:p>
          <a:p>
            <a:pPr marL="457200" lvl="0" indent="-35814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51D40"/>
              </a:buClr>
              <a:buSzPct val="100000"/>
              <a:buFont typeface="Poppins" panose="00000500000000000000"/>
              <a:buChar char="●"/>
            </a:pP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Poppins" panose="00000500000000000000"/>
                <a:cs typeface="Arial" panose="020B0604020202020204" pitchFamily="34" charset="0"/>
                <a:sym typeface="Poppins" panose="00000500000000000000"/>
              </a:rPr>
              <a:t>Blended mode of learning</a:t>
            </a:r>
            <a:endParaRPr sz="2800" dirty="0">
              <a:solidFill>
                <a:schemeClr val="tx1"/>
              </a:solidFill>
              <a:latin typeface="Arial" panose="020B0604020202020204" pitchFamily="34" charset="0"/>
              <a:ea typeface="Poppins" panose="00000500000000000000"/>
              <a:cs typeface="Arial" panose="020B0604020202020204" pitchFamily="34" charset="0"/>
              <a:sym typeface="Poppins" panose="00000500000000000000"/>
            </a:endParaRPr>
          </a:p>
          <a:p>
            <a:pPr marL="457200" lvl="0" indent="-35814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51D40"/>
              </a:buClr>
              <a:buSzPct val="100000"/>
              <a:buFont typeface="Poppins" panose="00000500000000000000"/>
              <a:buChar char="●"/>
            </a:pP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Poppins" panose="00000500000000000000"/>
                <a:cs typeface="Arial" panose="020B0604020202020204" pitchFamily="34" charset="0"/>
                <a:sym typeface="Poppins" panose="00000500000000000000"/>
              </a:rPr>
              <a:t>Addressing digital divide</a:t>
            </a:r>
            <a:endParaRPr sz="2800" dirty="0">
              <a:solidFill>
                <a:schemeClr val="tx1"/>
              </a:solidFill>
              <a:latin typeface="Arial" panose="020B0604020202020204" pitchFamily="34" charset="0"/>
              <a:ea typeface="Poppins" panose="00000500000000000000"/>
              <a:cs typeface="Arial" panose="020B0604020202020204" pitchFamily="34" charset="0"/>
              <a:sym typeface="Poppins" panose="00000500000000000000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sz="2800" dirty="0">
              <a:solidFill>
                <a:schemeClr val="tx1"/>
              </a:solidFill>
              <a:latin typeface="Arial" panose="020B0604020202020204" pitchFamily="34" charset="0"/>
              <a:ea typeface="Poppins" panose="00000500000000000000"/>
              <a:cs typeface="Arial" panose="020B0604020202020204" pitchFamily="34" charset="0"/>
              <a:sym typeface="Poppins" panose="0000050000000000000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48415" y="1766570"/>
            <a:ext cx="5085080" cy="691769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Rounded Rectangle 17"/>
          <p:cNvSpPr/>
          <p:nvPr/>
        </p:nvSpPr>
        <p:spPr>
          <a:xfrm>
            <a:off x="6767195" y="2035175"/>
            <a:ext cx="4878070" cy="387731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62965" y="967105"/>
            <a:ext cx="16757015" cy="1143635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lnSpc>
                <a:spcPct val="90000"/>
              </a:lnSpc>
              <a:buClr>
                <a:schemeClr val="dk1"/>
              </a:buClr>
              <a:buSzPts val="4400"/>
              <a:defRPr/>
            </a:pPr>
            <a:r>
              <a:rPr lang="en-US" altLang="en-US" sz="4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Basic </a:t>
            </a:r>
            <a:r>
              <a:rPr lang="en-IN" altLang="en-US" sz="4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en-US" sz="4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aboartory Techniques</a:t>
            </a:r>
            <a:endParaRPr lang="hi-IN" sz="4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90000"/>
              </a:lnSpc>
              <a:buClr>
                <a:schemeClr val="dk1"/>
              </a:buClr>
              <a:buSzPts val="4400"/>
              <a:defRPr/>
            </a:pPr>
            <a:endParaRPr lang="hi-IN" sz="36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16"/>
          <p:cNvSpPr txBox="1"/>
          <p:nvPr/>
        </p:nvSpPr>
        <p:spPr>
          <a:xfrm>
            <a:off x="7341870" y="2318385"/>
            <a:ext cx="3735070" cy="3552190"/>
          </a:xfrm>
          <a:prstGeom prst="rect">
            <a:avLst/>
          </a:prstGeom>
        </p:spPr>
        <p:txBody>
          <a:bodyPr wrap="square">
            <a:noAutofit/>
          </a:bodyPr>
          <a:p>
            <a:pPr marL="514350" indent="-285750" algn="l" defTabSz="266700">
              <a:spcBef>
                <a:spcPts val="500"/>
              </a:spcBef>
              <a:spcAft>
                <a:spcPts val="500"/>
              </a:spcAft>
              <a:buFont typeface="Wingdings" panose="05000000000000000000" charset="0"/>
              <a:buChar char="§"/>
            </a:pPr>
            <a:r>
              <a:rPr sz="2000" b="1" i="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Pouring</a:t>
            </a:r>
            <a:endParaRPr sz="2000" b="1" i="0">
              <a:solidFill>
                <a:schemeClr val="tx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</a:endParaRPr>
          </a:p>
          <a:p>
            <a:pPr marL="514350" indent="-285750" algn="l" defTabSz="266700">
              <a:spcBef>
                <a:spcPts val="500"/>
              </a:spcBef>
              <a:spcAft>
                <a:spcPts val="500"/>
              </a:spcAft>
              <a:buFont typeface="Wingdings" panose="05000000000000000000" charset="0"/>
              <a:buChar char="§"/>
            </a:pPr>
            <a:r>
              <a:rPr sz="2000" b="1" i="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Measuring</a:t>
            </a:r>
            <a:endParaRPr sz="2000" b="1" i="0">
              <a:solidFill>
                <a:schemeClr val="tx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</a:endParaRPr>
          </a:p>
          <a:p>
            <a:pPr marL="514350" indent="-285750" algn="l" defTabSz="266700">
              <a:spcBef>
                <a:spcPts val="500"/>
              </a:spcBef>
              <a:spcAft>
                <a:spcPts val="500"/>
              </a:spcAft>
              <a:buFont typeface="Wingdings" panose="05000000000000000000" charset="0"/>
              <a:buChar char="§"/>
            </a:pPr>
            <a:r>
              <a:rPr sz="2000" b="1" i="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Filtering</a:t>
            </a:r>
            <a:endParaRPr sz="2000" b="1" i="0">
              <a:solidFill>
                <a:schemeClr val="tx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</a:endParaRPr>
          </a:p>
          <a:p>
            <a:pPr marL="514350" indent="-285750" algn="l" defTabSz="266700">
              <a:spcBef>
                <a:spcPts val="500"/>
              </a:spcBef>
              <a:spcAft>
                <a:spcPts val="500"/>
              </a:spcAft>
              <a:buFont typeface="Wingdings" panose="05000000000000000000" charset="0"/>
              <a:buChar char="§"/>
            </a:pPr>
            <a:r>
              <a:rPr lang="en-IN" sz="2000" b="1" i="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Making standard solutions</a:t>
            </a:r>
            <a:endParaRPr lang="en-IN" sz="2000" b="1" i="0">
              <a:solidFill>
                <a:schemeClr val="tx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</a:endParaRPr>
          </a:p>
          <a:p>
            <a:pPr marL="514350" indent="-285750" algn="l" defTabSz="266700">
              <a:spcBef>
                <a:spcPts val="500"/>
              </a:spcBef>
              <a:spcAft>
                <a:spcPts val="500"/>
              </a:spcAft>
              <a:buFont typeface="Wingdings" panose="05000000000000000000" charset="0"/>
              <a:buChar char="§"/>
            </a:pPr>
            <a:r>
              <a:rPr lang="en-IN" sz="2000" b="1" i="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Preparing reagents</a:t>
            </a:r>
            <a:endParaRPr sz="2000" b="1" i="0">
              <a:solidFill>
                <a:schemeClr val="tx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</a:endParaRPr>
          </a:p>
          <a:p>
            <a:pPr marL="514350" indent="-285750" algn="l" defTabSz="266700">
              <a:spcBef>
                <a:spcPts val="500"/>
              </a:spcBef>
              <a:spcAft>
                <a:spcPts val="500"/>
              </a:spcAft>
              <a:buFont typeface="Wingdings" panose="05000000000000000000" charset="0"/>
              <a:buChar char="§"/>
            </a:pPr>
            <a:r>
              <a:rPr sz="2000" b="1" i="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Us</a:t>
            </a:r>
            <a:r>
              <a:rPr lang="en-IN" sz="2000" b="1" i="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e of a </a:t>
            </a:r>
            <a:r>
              <a:rPr sz="2000" b="1" i="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gas burner</a:t>
            </a:r>
            <a:endParaRPr sz="2000" b="1" i="0">
              <a:solidFill>
                <a:schemeClr val="tx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</a:endParaRPr>
          </a:p>
          <a:p>
            <a:pPr marL="514350" indent="-285750" algn="l" defTabSz="266700">
              <a:spcBef>
                <a:spcPts val="500"/>
              </a:spcBef>
              <a:spcAft>
                <a:spcPts val="500"/>
              </a:spcAft>
              <a:buFont typeface="Wingdings" panose="05000000000000000000" charset="0"/>
              <a:buChar char="§"/>
            </a:pPr>
            <a:r>
              <a:rPr lang="en-IN" sz="2000" b="1" i="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Handling of laboratory </a:t>
            </a:r>
            <a:r>
              <a:rPr sz="2000" b="1" i="0">
                <a:solidFill>
                  <a:schemeClr val="tx1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glassware</a:t>
            </a:r>
            <a:endParaRPr lang="en-IN" sz="2000" b="1" i="0">
              <a:solidFill>
                <a:schemeClr val="tx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8865" y="2336165"/>
            <a:ext cx="5166995" cy="38049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0" name="Text Box 19"/>
          <p:cNvSpPr txBox="1"/>
          <p:nvPr/>
        </p:nvSpPr>
        <p:spPr>
          <a:xfrm>
            <a:off x="2087880" y="1929765"/>
            <a:ext cx="37960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IN" altLang="en-US" sz="2000" b="1"/>
              <a:t>Filtration technique</a:t>
            </a:r>
            <a:endParaRPr lang="en-IN" altLang="en-US" sz="2000" b="1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0215" y="5506085"/>
            <a:ext cx="5369560" cy="281432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2" name="Text Box 21"/>
          <p:cNvSpPr txBox="1"/>
          <p:nvPr/>
        </p:nvSpPr>
        <p:spPr>
          <a:xfrm>
            <a:off x="13391515" y="1977390"/>
            <a:ext cx="28092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IN" altLang="en-US" sz="2000" b="1"/>
              <a:t>Measuring volume</a:t>
            </a:r>
            <a:endParaRPr lang="en-IN" altLang="en-US" sz="2000" b="1"/>
          </a:p>
        </p:txBody>
      </p:sp>
      <p:pic>
        <p:nvPicPr>
          <p:cNvPr id="4" name="Picture 3" descr="clipboard_eb1bfc991d224d48ca9288ac616c4bd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270" y="6729730"/>
            <a:ext cx="7069455" cy="199453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Text Box 4"/>
          <p:cNvSpPr txBox="1"/>
          <p:nvPr/>
        </p:nvSpPr>
        <p:spPr>
          <a:xfrm>
            <a:off x="4750435" y="6369050"/>
            <a:ext cx="66789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IN" altLang="en-US" sz="2000" b="1"/>
              <a:t>Making a solution of known concentration</a:t>
            </a:r>
            <a:endParaRPr lang="en-IN" altLang="en-US" sz="2000" b="1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395" y="2409825"/>
            <a:ext cx="2971165" cy="296100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Google Shape;192;g306db02ae0d_0_36"/>
          <p:cNvSpPr txBox="1"/>
          <p:nvPr/>
        </p:nvSpPr>
        <p:spPr>
          <a:xfrm>
            <a:off x="1645920" y="429895"/>
            <a:ext cx="15087600" cy="1938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rmAutofit/>
          </a:bodyPr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Chemistry Virtual Lab on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DIKSHA</a:t>
            </a:r>
            <a:endParaRPr kumimoji="0" lang="en-US" sz="4000" b="1" i="0" u="none" strike="noStrike" kern="1200" cap="none" spc="0" normalizeH="0" baseline="0" noProof="0" dirty="0" err="1">
              <a:ln>
                <a:noFill/>
              </a:ln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Google Shape;194;g306db02ae0d_0_36"/>
          <p:cNvSpPr txBox="1"/>
          <p:nvPr/>
        </p:nvSpPr>
        <p:spPr>
          <a:xfrm>
            <a:off x="650875" y="1692275"/>
            <a:ext cx="17077690" cy="1418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t" anchorCtr="0">
            <a:noAutofit/>
          </a:bodyPr>
          <a:p>
            <a:pPr algn="ctr">
              <a:buClr>
                <a:schemeClr val="dk1"/>
              </a:buClr>
              <a:buSzPts val="2400"/>
            </a:pPr>
            <a:r>
              <a:rPr lang="en-US" sz="4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X</a:t>
            </a:r>
            <a:r>
              <a:rPr lang="en-IN" altLang="en-US" sz="4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IN" altLang="en-US" sz="40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4430" y="2479675"/>
            <a:ext cx="10925810" cy="585406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2"/>
          <p:cNvSpPr/>
          <p:nvPr/>
        </p:nvSpPr>
        <p:spPr>
          <a:xfrm>
            <a:off x="3000332" y="1000096"/>
            <a:ext cx="11787270" cy="1198880"/>
          </a:xfrm>
          <a:prstGeom prst="rect">
            <a:avLst/>
          </a:prstGeom>
        </p:spPr>
        <p:txBody>
          <a:bodyPr wrap="square">
            <a:spAutoFit/>
          </a:bodyPr>
          <a:p>
            <a:pPr lvl="0" algn="ctr">
              <a:lnSpc>
                <a:spcPct val="90000"/>
              </a:lnSpc>
              <a:buClr>
                <a:schemeClr val="dk1"/>
              </a:buClr>
              <a:buSzPts val="4400"/>
              <a:defRPr/>
            </a:pPr>
            <a:r>
              <a:rPr lang="en-US" sz="4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Chemistry Virtual Lab on </a:t>
            </a:r>
            <a:r>
              <a:rPr lang="en-US" sz="40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DIKSHA</a:t>
            </a:r>
            <a:endParaRPr lang="hi-IN" sz="4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90000"/>
              </a:lnSpc>
              <a:buClr>
                <a:schemeClr val="dk1"/>
              </a:buClr>
              <a:buSzPts val="4400"/>
              <a:defRPr/>
            </a:pPr>
            <a:r>
              <a:rPr lang="hi-IN" sz="4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Class X</a:t>
            </a:r>
            <a:r>
              <a:rPr lang="en-IN" altLang="hi-IN" sz="4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IN" altLang="hi-IN" sz="4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87470" y="2180590"/>
            <a:ext cx="10410825" cy="62928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AutoShape 6"/>
          <p:cNvSpPr/>
          <p:nvPr/>
        </p:nvSpPr>
        <p:spPr>
          <a:xfrm rot="-5400000">
            <a:off x="9874250" y="3627755"/>
            <a:ext cx="76200" cy="1327785"/>
          </a:xfrm>
          <a:prstGeom prst="rect">
            <a:avLst/>
          </a:prstGeom>
          <a:solidFill>
            <a:srgbClr val="FFFFFF"/>
          </a:solidFill>
        </p:spPr>
        <p:txBody>
          <a:bodyPr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 rot="-5400000">
            <a:off x="9874250" y="5471795"/>
            <a:ext cx="76200" cy="1327785"/>
          </a:xfrm>
          <a:prstGeom prst="rect">
            <a:avLst/>
          </a:prstGeom>
          <a:solidFill>
            <a:srgbClr val="FFFFFF"/>
          </a:solidFill>
        </p:spPr>
        <p:txBody>
          <a:bodyPr/>
          <a:p>
            <a:endParaRPr lang="en-US"/>
          </a:p>
        </p:txBody>
      </p:sp>
      <p:sp>
        <p:nvSpPr>
          <p:cNvPr id="8" name="Google Shape;192;g306db02ae0d_0_36"/>
          <p:cNvSpPr txBox="1"/>
          <p:nvPr/>
        </p:nvSpPr>
        <p:spPr>
          <a:xfrm>
            <a:off x="1000125" y="1144270"/>
            <a:ext cx="16381095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Chemistry Virtual Lab on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DIKSHA</a:t>
            </a:r>
            <a:endParaRPr kumimoji="0" lang="hi-IN" sz="40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buClr>
                <a:schemeClr val="dk1"/>
              </a:buClr>
              <a:buSzPts val="4400"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Class X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0620" y="2189480"/>
            <a:ext cx="10763250" cy="654177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2" name="Google Shape;182;g306db02ae0d_0_29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6146165" y="1619885"/>
            <a:ext cx="5389245" cy="361188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g306db02ae0d_0_29"/>
          <p:cNvSpPr txBox="1"/>
          <p:nvPr/>
        </p:nvSpPr>
        <p:spPr>
          <a:xfrm>
            <a:off x="2270760" y="679450"/>
            <a:ext cx="14082395" cy="113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7" tIns="137137" rIns="137137" bIns="137137" anchor="t" anchorCtr="0">
            <a:noAutofit/>
            <a:scene3d>
              <a:camera prst="orthographicFront"/>
              <a:lightRig rig="threePt" dir="t"/>
            </a:scene3d>
          </a:bodyPr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 panose="020F0502020204030204"/>
              <a:buNone/>
            </a:pPr>
            <a:r>
              <a:rPr lang="en-US" sz="48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IN" altLang="en-US" sz="4000" b="1" i="0" u="none" strike="noStrike" cap="none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b="1" i="0" u="none" strike="noStrike" cap="none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cids, </a:t>
            </a:r>
            <a:r>
              <a:rPr lang="en-IN" altLang="en-US" sz="4000" b="1" i="0" u="none" strike="noStrike" cap="none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b="1" i="0" u="none" strike="noStrike" cap="none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ases and </a:t>
            </a:r>
            <a:r>
              <a:rPr lang="en-IN" altLang="en-US" sz="4000" b="1" i="0" u="none" strike="noStrike" cap="none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000" b="1" i="0" u="none" strike="noStrike" cap="none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alts </a:t>
            </a:r>
            <a:r>
              <a:rPr lang="en-IN" altLang="en-US" sz="4000" b="1" i="0" u="none" strike="noStrike" cap="none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 E</a:t>
            </a:r>
            <a:r>
              <a:rPr lang="en-US" sz="4000" b="1" i="0" u="none" strike="noStrike" cap="none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lectrolytes </a:t>
            </a:r>
            <a:endParaRPr sz="4000" b="1" i="0" u="none" strike="noStrike" cap="none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 panose="020F0502020204030204"/>
              <a:buNone/>
            </a:pPr>
            <a:endParaRPr sz="4000" b="1" i="0" u="none" strike="noStrike" cap="none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525" y="5636895"/>
            <a:ext cx="10776585" cy="27876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87" name="Google Shape;187;g306db02ae0d_0_29"/>
          <p:cNvSpPr txBox="1"/>
          <p:nvPr/>
        </p:nvSpPr>
        <p:spPr>
          <a:xfrm>
            <a:off x="3110865" y="4783455"/>
            <a:ext cx="11641455" cy="774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7" tIns="137137" rIns="137137" bIns="137137" anchor="t" anchorCtr="0">
            <a:noAutofit/>
          </a:bodyPr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 b="1" dirty="0">
                <a:solidFill>
                  <a:srgbClr val="FF0000"/>
                </a:solidFill>
              </a:rPr>
              <a:t>Acid, bases and salts dissociate in water </a:t>
            </a:r>
            <a:endParaRPr sz="2250" b="1" dirty="0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 b="1" dirty="0">
                <a:solidFill>
                  <a:srgbClr val="FF0000"/>
                </a:solidFill>
              </a:rPr>
              <a:t>ions conduct electricity</a:t>
            </a:r>
            <a:endParaRPr sz="2250" b="1" dirty="0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5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7560" y="6151880"/>
            <a:ext cx="9277985" cy="5219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IN" sz="2700" b="1" dirty="0"/>
              <a:t>HCl     </a:t>
            </a:r>
            <a:r>
              <a:rPr lang="en-IN" sz="2700" b="1" dirty="0">
                <a:sym typeface="+mn-ea"/>
              </a:rPr>
              <a:t>                NaOH    </a:t>
            </a:r>
            <a:r>
              <a:rPr lang="en-IN" sz="2700" b="1" dirty="0"/>
              <a:t>                 </a:t>
            </a:r>
            <a:r>
              <a:rPr lang="en-IN" sz="2700" b="1" dirty="0">
                <a:sym typeface="+mn-ea"/>
              </a:rPr>
              <a:t>NaCl</a:t>
            </a:r>
            <a:r>
              <a:rPr lang="en-IN" sz="2700" b="1" dirty="0"/>
              <a:t>                                                          </a:t>
            </a:r>
            <a:endParaRPr lang="en-IN" sz="27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3" name="Google Shape;193;g306db02ae0d_0_36"/>
          <p:cNvPicPr preferRelativeResize="0">
            <a:picLocks noGrp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948430" y="2119630"/>
            <a:ext cx="10390505" cy="650113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" name="Google Shape;192;g306db02ae0d_0_36"/>
          <p:cNvSpPr txBox="1"/>
          <p:nvPr/>
        </p:nvSpPr>
        <p:spPr>
          <a:xfrm>
            <a:off x="1654810" y="607060"/>
            <a:ext cx="15087600" cy="1548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rmAutofit/>
          </a:bodyPr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Chemistry Virtual Lab on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DIKSHA</a:t>
            </a:r>
            <a:endParaRPr kumimoji="0" lang="en-US" sz="4000" b="1" i="0" u="none" strike="noStrike" kern="1200" cap="none" spc="0" normalizeH="0" baseline="0" noProof="0" dirty="0" err="1">
              <a:ln>
                <a:noFill/>
              </a:ln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Tx/>
              <a:buNone/>
              <a:defRPr/>
            </a:pPr>
            <a:r>
              <a:rPr kumimoji="0" lang="en-IN" altLang="en-US" sz="4000" b="1" i="0" u="none" strike="noStrike" kern="1200" cap="none" spc="0" normalizeH="0" baseline="0" noProof="0" dirty="0" err="1">
                <a:ln>
                  <a:noFill/>
                </a:ln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Class X</a:t>
            </a:r>
            <a:endParaRPr kumimoji="0" lang="en-IN" altLang="en-US" sz="4000" b="1" i="0" u="none" strike="noStrike" kern="1200" cap="none" spc="0" normalizeH="0" baseline="0" noProof="0" dirty="0" err="1">
              <a:ln>
                <a:noFill/>
              </a:ln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1" name="Google Shape;101;p7"/>
          <p:cNvPicPr preferRelativeResize="0"/>
          <p:nvPr/>
        </p:nvPicPr>
        <p:blipFill rotWithShape="1">
          <a:blip r:embed="rId1"/>
          <a:srcRect t="13978"/>
          <a:stretch>
            <a:fillRect/>
          </a:stretch>
        </p:blipFill>
        <p:spPr>
          <a:xfrm>
            <a:off x="12872085" y="2551430"/>
            <a:ext cx="4212590" cy="361251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134" name="Google Shape;134;p5"/>
          <p:cNvSpPr txBox="1">
            <a:spLocks noGrp="1"/>
          </p:cNvSpPr>
          <p:nvPr/>
        </p:nvSpPr>
        <p:spPr>
          <a:xfrm>
            <a:off x="1141095" y="1039495"/>
            <a:ext cx="16005810" cy="671195"/>
          </a:xfrm>
          <a:prstGeom prst="rect">
            <a:avLst/>
          </a:prstGeom>
          <a:noFill/>
          <a:ln>
            <a:noFill/>
          </a:ln>
        </p:spPr>
        <p:txBody>
          <a:bodyPr vert="horz" wrap="square" lIns="137137" tIns="68550" rIns="137137" bIns="68550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64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</a:pPr>
            <a:r>
              <a:rPr lang="en-GB" sz="3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Recommendation of NEP 2020</a:t>
            </a:r>
            <a:endParaRPr lang="en-GB" sz="3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0" name="Google Shape;100;p7"/>
          <p:cNvSpPr txBox="1"/>
          <p:nvPr>
            <p:ph type="body" idx="1"/>
          </p:nvPr>
        </p:nvSpPr>
        <p:spPr>
          <a:xfrm>
            <a:off x="1223010" y="2551430"/>
            <a:ext cx="11645265" cy="470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p>
            <a:pPr marL="457200" lvl="0" indent="-3429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 panose="02020603050405020304"/>
              <a:buChar char="●"/>
            </a:pPr>
            <a:r>
              <a:rPr lang="en-GB" sz="32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Access to quality practical and hands-on experiment-based learning experiences to each student</a:t>
            </a:r>
            <a:endParaRPr sz="320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  <a:sym typeface="Times New Roman" panose="02020603050405020304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20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  <a:sym typeface="Times New Roman" panose="02020603050405020304"/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 panose="02020603050405020304"/>
              <a:buChar char="●"/>
            </a:pPr>
            <a:r>
              <a:rPr lang="en-GB" sz="32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Virtual labs enhance actual laboratory experience</a:t>
            </a:r>
            <a:endParaRPr sz="320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  <a:sym typeface="Times New Roman" panose="02020603050405020304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  <a:sym typeface="Times New Roman" panose="02020603050405020304"/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 panose="02020603050405020304"/>
              <a:buChar char="●"/>
            </a:pPr>
            <a:r>
              <a:rPr lang="en-GB" sz="32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Lab based e-resources help students in visualizing the concepts</a:t>
            </a:r>
            <a:endParaRPr lang="en-GB" sz="320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1654810" y="2047240"/>
            <a:ext cx="14925040" cy="42354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</a:pPr>
            <a:r>
              <a:rPr lang="en-US" sz="2400" b="1" dirty="0">
                <a:solidFill>
                  <a:schemeClr val="accent3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Unlocking Virtual Labs: The Terms that Shape Science Learning</a:t>
            </a:r>
            <a:endParaRPr lang="en-US" sz="2400" b="1" dirty="0">
              <a:solidFill>
                <a:schemeClr val="accent3"/>
              </a:solidFill>
              <a:effectLst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aphicFrame>
        <p:nvGraphicFramePr>
          <p:cNvPr id="14" name="Diagram 13"/>
          <p:cNvGraphicFramePr/>
          <p:nvPr/>
        </p:nvGraphicFramePr>
        <p:xfrm>
          <a:off x="3213735" y="2499995"/>
          <a:ext cx="11311255" cy="6194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963295" y="1039495"/>
            <a:ext cx="16495395" cy="1443990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p>
            <a:pPr algn="ctr"/>
            <a:r>
              <a:rPr lang="en-GB" sz="4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Virtual Laboratory (Virtual Labs)</a:t>
            </a:r>
            <a:endParaRPr sz="4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hi-IN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6" name="Straight Connector 5"/>
          <p:cNvCxnSpPr/>
          <p:nvPr/>
        </p:nvCxnSpPr>
        <p:spPr>
          <a:xfrm>
            <a:off x="10787074" y="5072062"/>
            <a:ext cx="292895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5500662" y="5143500"/>
            <a:ext cx="2000264" cy="1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10715638" y="2357420"/>
            <a:ext cx="1857388" cy="1571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V="1">
            <a:off x="6072166" y="2428856"/>
            <a:ext cx="1714515" cy="157163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285661" y="6643698"/>
            <a:ext cx="3429024" cy="828675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p>
            <a:pPr algn="ctr"/>
            <a:r>
              <a:rPr lang="hi-IN" sz="2400" b="1" dirty="0">
                <a:latin typeface="Arial" panose="020B0604020202020204" pitchFamily="34" charset="0"/>
              </a:rPr>
              <a:t>     Virtual Laboratory </a:t>
            </a:r>
            <a:endParaRPr lang="hi-IN" sz="2400" b="1" dirty="0">
              <a:latin typeface="Arial" panose="020B0604020202020204" pitchFamily="34" charset="0"/>
            </a:endParaRPr>
          </a:p>
          <a:p>
            <a:pPr algn="ctr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6047729" y="5929318"/>
            <a:ext cx="1524635" cy="1661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1928762" y="1785914"/>
            <a:ext cx="4214842" cy="15716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p>
            <a:pPr algn="ctr"/>
            <a:r>
              <a:rPr lang="hi-IN" sz="2400" b="1" dirty="0">
                <a:solidFill>
                  <a:schemeClr val="tx1"/>
                </a:solidFill>
                <a:latin typeface="Arial" panose="020B0604020202020204" pitchFamily="34" charset="0"/>
              </a:rPr>
              <a:t>On-demands Labs</a:t>
            </a:r>
            <a:endParaRPr lang="hi-IN" sz="24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r>
              <a:rPr lang="hi-IN" sz="2000" b="1" i="1" dirty="0">
                <a:solidFill>
                  <a:schemeClr val="bg1"/>
                </a:solidFill>
                <a:latin typeface="Arial" panose="020B0604020202020204" pitchFamily="34" charset="0"/>
              </a:rPr>
              <a:t>(learn and perform at your own pace and time)</a:t>
            </a:r>
            <a:endParaRPr lang="hi-IN" sz="2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857324" y="4357682"/>
            <a:ext cx="4286280" cy="178595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p>
            <a:pPr algn="ctr"/>
            <a:r>
              <a:rPr lang="hi-IN" sz="2400" b="1" dirty="0">
                <a:solidFill>
                  <a:schemeClr val="tx1"/>
                </a:solidFill>
                <a:latin typeface="Arial" panose="020B0604020202020204" pitchFamily="34" charset="0"/>
              </a:rPr>
              <a:t>Self evaluation</a:t>
            </a:r>
            <a:endParaRPr lang="hi-IN" sz="24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r>
              <a:rPr lang="hi-IN" sz="2000" b="1" i="1" dirty="0">
                <a:solidFill>
                  <a:schemeClr val="bg1"/>
                </a:solidFill>
                <a:latin typeface="Arial" panose="020B0604020202020204" pitchFamily="34" charset="0"/>
              </a:rPr>
              <a:t>(pre/post lab quiz)</a:t>
            </a:r>
            <a:endParaRPr lang="hi-IN" sz="2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2430148" y="1714476"/>
            <a:ext cx="4286280" cy="1500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p>
            <a:pPr algn="ctr"/>
            <a:r>
              <a:rPr lang="hi-IN" sz="2400" b="1" dirty="0">
                <a:solidFill>
                  <a:schemeClr val="tx1"/>
                </a:solidFill>
                <a:latin typeface="Arial" panose="020B0604020202020204" pitchFamily="34" charset="0"/>
              </a:rPr>
              <a:t>Integrated</a:t>
            </a:r>
            <a:r>
              <a:rPr lang="en-IN" altLang="hi-IN" sz="2400" b="1" dirty="0">
                <a:solidFill>
                  <a:schemeClr val="tx1"/>
                </a:solidFill>
                <a:latin typeface="Arial" panose="020B0604020202020204" pitchFamily="34" charset="0"/>
              </a:rPr>
              <a:t> blended</a:t>
            </a:r>
            <a:r>
              <a:rPr lang="hi-IN" sz="2400" b="1" dirty="0">
                <a:solidFill>
                  <a:schemeClr val="tx1"/>
                </a:solidFill>
                <a:latin typeface="Arial" panose="020B0604020202020204" pitchFamily="34" charset="0"/>
              </a:rPr>
              <a:t> learning</a:t>
            </a:r>
            <a:endParaRPr lang="hi-IN" sz="24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r>
              <a:rPr lang="hi-IN" sz="2000" b="1" i="1" dirty="0">
                <a:solidFill>
                  <a:schemeClr val="bg1"/>
                </a:solidFill>
                <a:latin typeface="Arial" panose="020B0604020202020204" pitchFamily="34" charset="0"/>
              </a:rPr>
              <a:t>(content at one place</a:t>
            </a:r>
            <a:r>
              <a:rPr lang="hi-IN" sz="2000" b="1" dirty="0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  <a:endParaRPr lang="hi-IN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2573024" y="4214806"/>
            <a:ext cx="4286280" cy="178595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p>
            <a:pPr algn="ctr"/>
            <a:r>
              <a:rPr lang="hi-IN" sz="2400" b="1" dirty="0">
                <a:solidFill>
                  <a:schemeClr val="tx1"/>
                </a:solidFill>
                <a:latin typeface="Arial" panose="020B0604020202020204" pitchFamily="34" charset="0"/>
              </a:rPr>
              <a:t>Demonst</a:t>
            </a:r>
            <a:r>
              <a:rPr lang="en-IN" altLang="hi-IN" sz="2400" b="1" dirty="0">
                <a:solidFill>
                  <a:schemeClr val="tx1"/>
                </a:solidFill>
                <a:latin typeface="Arial" panose="020B0604020202020204" pitchFamily="34" charset="0"/>
              </a:rPr>
              <a:t>ra</a:t>
            </a:r>
            <a:r>
              <a:rPr lang="hi-IN" sz="2400" b="1" dirty="0">
                <a:solidFill>
                  <a:schemeClr val="tx1"/>
                </a:solidFill>
                <a:latin typeface="Arial" panose="020B0604020202020204" pitchFamily="34" charset="0"/>
              </a:rPr>
              <a:t>te experim</a:t>
            </a:r>
            <a:r>
              <a:rPr lang="en-IN" altLang="hi-IN" sz="2400" b="1" dirty="0">
                <a:solidFill>
                  <a:schemeClr val="tx1"/>
                </a:solidFill>
                <a:latin typeface="Arial" panose="020B0604020202020204" pitchFamily="34" charset="0"/>
              </a:rPr>
              <a:t>e</a:t>
            </a:r>
            <a:r>
              <a:rPr lang="hi-IN" sz="2400" b="1" dirty="0">
                <a:solidFill>
                  <a:schemeClr val="tx1"/>
                </a:solidFill>
                <a:latin typeface="Arial" panose="020B0604020202020204" pitchFamily="34" charset="0"/>
              </a:rPr>
              <a:t>nt through</a:t>
            </a:r>
            <a:r>
              <a:rPr lang="en-IN" altLang="hi-IN" sz="2400" b="1" dirty="0">
                <a:solidFill>
                  <a:schemeClr val="tx1"/>
                </a:solidFill>
                <a:latin typeface="Arial" panose="020B0604020202020204" pitchFamily="34" charset="0"/>
              </a:rPr>
              <a:t> simulations/</a:t>
            </a:r>
            <a:r>
              <a:rPr lang="hi-IN" sz="2400" b="1" dirty="0">
                <a:solidFill>
                  <a:schemeClr val="tx1"/>
                </a:solidFill>
                <a:latin typeface="Arial" panose="020B0604020202020204" pitchFamily="34" charset="0"/>
              </a:rPr>
              <a:t>animation</a:t>
            </a:r>
            <a:r>
              <a:rPr lang="en-IN" altLang="hi-IN" sz="2400" b="1" dirty="0">
                <a:solidFill>
                  <a:schemeClr val="tx1"/>
                </a:solidFill>
                <a:latin typeface="Arial" panose="020B0604020202020204" pitchFamily="34" charset="0"/>
              </a:rPr>
              <a:t>/ </a:t>
            </a:r>
            <a:r>
              <a:rPr lang="hi-IN" sz="2400" b="1" dirty="0">
                <a:solidFill>
                  <a:schemeClr val="tx1"/>
                </a:solidFill>
                <a:latin typeface="Arial" panose="020B0604020202020204" pitchFamily="34" charset="0"/>
              </a:rPr>
              <a:t>videos tutorials</a:t>
            </a:r>
            <a:endParaRPr lang="hi-IN" sz="24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r>
              <a:rPr lang="hi-IN" sz="2000" b="1" i="1" dirty="0">
                <a:solidFill>
                  <a:schemeClr val="bg1"/>
                </a:solidFill>
                <a:latin typeface="Arial" panose="020B0604020202020204" pitchFamily="34" charset="0"/>
              </a:rPr>
              <a:t>(better insig</a:t>
            </a:r>
            <a:r>
              <a:rPr lang="hi-IN" sz="2000" b="1" i="1" dirty="0">
                <a:solidFill>
                  <a:schemeClr val="bg1"/>
                </a:solidFill>
                <a:latin typeface="Arial" panose="020B0604020202020204" pitchFamily="34" charset="0"/>
              </a:rPr>
              <a:t>hts)</a:t>
            </a:r>
            <a:endParaRPr lang="hi-IN" sz="2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785620" y="7286625"/>
            <a:ext cx="4286250" cy="135572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p>
            <a:pPr algn="ctr"/>
            <a:r>
              <a:rPr lang="hi-IN" sz="2400" b="1" dirty="0">
                <a:solidFill>
                  <a:schemeClr val="tx1"/>
                </a:solidFill>
                <a:latin typeface="Arial" panose="020B0604020202020204" pitchFamily="34" charset="0"/>
              </a:rPr>
              <a:t>Freedom to make mistake</a:t>
            </a:r>
            <a:endParaRPr lang="hi-IN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r>
              <a:rPr lang="hi-IN" sz="2000" b="1" i="1" dirty="0">
                <a:solidFill>
                  <a:schemeClr val="bg1"/>
                </a:solidFill>
                <a:latin typeface="Arial" panose="020B0604020202020204" pitchFamily="34" charset="0"/>
              </a:rPr>
              <a:t>(can experiemnt with experiemnts)</a:t>
            </a:r>
            <a:endParaRPr lang="hi-IN" sz="2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71506" y="642906"/>
            <a:ext cx="16073550" cy="705485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p>
            <a:pPr algn="ctr"/>
            <a:r>
              <a:rPr lang="en-IN" altLang="hi-IN" sz="4000" b="1" dirty="0">
                <a:latin typeface="Arial" panose="020B0604020202020204" pitchFamily="34" charset="0"/>
              </a:rPr>
              <a:t>Key</a:t>
            </a:r>
            <a:r>
              <a:rPr lang="hi-IN" sz="4000" b="1" dirty="0">
                <a:latin typeface="Arial" panose="020B0604020202020204" pitchFamily="34" charset="0"/>
              </a:rPr>
              <a:t> features of Virtual  Labs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varun\Desktop\10604827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429488" y="3143236"/>
            <a:ext cx="3509970" cy="3509970"/>
          </a:xfrm>
          <a:prstGeom prst="rect">
            <a:avLst/>
          </a:prstGeom>
          <a:noFill/>
        </p:spPr>
      </p:pic>
      <p:sp>
        <p:nvSpPr>
          <p:cNvPr id="17" name="Rounded Rectangle 16"/>
          <p:cNvSpPr/>
          <p:nvPr/>
        </p:nvSpPr>
        <p:spPr>
          <a:xfrm>
            <a:off x="12644755" y="7072630"/>
            <a:ext cx="4286250" cy="153924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p>
            <a:pPr algn="ctr"/>
            <a:endParaRPr lang="hi-IN" sz="24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r>
              <a:rPr lang="hi-IN" sz="2400" b="1" dirty="0">
                <a:solidFill>
                  <a:schemeClr val="tx1"/>
                </a:solidFill>
                <a:latin typeface="Arial" panose="020B0604020202020204" pitchFamily="34" charset="0"/>
              </a:rPr>
              <a:t>Freedom to repeat experim</a:t>
            </a:r>
            <a:r>
              <a:rPr lang="en-IN" altLang="hi-IN" sz="2400" b="1" dirty="0">
                <a:solidFill>
                  <a:schemeClr val="tx1"/>
                </a:solidFill>
                <a:latin typeface="Arial" panose="020B0604020202020204" pitchFamily="34" charset="0"/>
              </a:rPr>
              <a:t>e</a:t>
            </a:r>
            <a:r>
              <a:rPr lang="hi-IN" sz="2400" b="1" dirty="0">
                <a:solidFill>
                  <a:schemeClr val="tx1"/>
                </a:solidFill>
                <a:latin typeface="Arial" panose="020B0604020202020204" pitchFamily="34" charset="0"/>
              </a:rPr>
              <a:t>nt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endParaRPr lang="hi-IN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i-IN" sz="2000" b="1" i="1" dirty="0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en-US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of </a:t>
            </a:r>
            <a:r>
              <a:rPr lang="en-IN" altLang="en-US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 </a:t>
            </a:r>
            <a:r>
              <a:rPr lang="en-US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hi-IN" sz="2000" b="1" i="1" dirty="0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  <a:endParaRPr lang="hi-IN" sz="2400" b="1" i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endParaRPr lang="hi-IN" sz="2400" b="1" i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0572760" y="6000756"/>
            <a:ext cx="2028190" cy="1590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3887470" y="1039495"/>
            <a:ext cx="9144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7000"/>
              <a:buNone/>
            </a:pPr>
            <a:r>
              <a:rPr lang="en-GB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Pedagogical Integration of Virtual lab</a:t>
            </a:r>
            <a:endParaRPr lang="en-GB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4116705" y="1758950"/>
          <a:ext cx="8876030" cy="7131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1143635" y="2225675"/>
            <a:ext cx="15859760" cy="606806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137137" tIns="68550" rIns="137137" bIns="68550" anchor="t" anchorCtr="0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just">
              <a:lnSpc>
                <a:spcPct val="100000"/>
              </a:lnSpc>
              <a:spcBef>
                <a:spcPts val="1400"/>
              </a:spcBef>
              <a:buClr>
                <a:schemeClr val="dk1"/>
              </a:buClr>
              <a:buSzPts val="1100"/>
              <a:buNone/>
            </a:pPr>
            <a:r>
              <a:rPr lang="en-US" sz="3600" b="1" dirty="0">
                <a:solidFill>
                  <a:schemeClr val="accent3"/>
                </a:solidFill>
              </a:rPr>
              <a:t>                          </a:t>
            </a:r>
            <a:r>
              <a:rPr lang="en-US" sz="2800" b="1" dirty="0">
                <a:solidFill>
                  <a:schemeClr val="accent3"/>
                </a:solidFill>
                <a:effectLst/>
                <a:latin typeface="+mj-lt"/>
              </a:rPr>
              <a:t>Simulating Complex or Hazardous Reactions</a:t>
            </a:r>
            <a:endParaRPr lang="en-US" sz="2000" b="1" dirty="0">
              <a:solidFill>
                <a:schemeClr val="accent3"/>
              </a:solidFill>
              <a:effectLst/>
              <a:latin typeface="+mj-lt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lang="en-US" sz="2000" b="1" dirty="0">
              <a:solidFill>
                <a:schemeClr val="accent3"/>
              </a:solidFill>
              <a:effectLst/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7" name="Google Shape;137;p5"/>
          <p:cNvSpPr/>
          <p:nvPr/>
        </p:nvSpPr>
        <p:spPr>
          <a:xfrm>
            <a:off x="1677670" y="3127375"/>
            <a:ext cx="7757795" cy="477139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457200" lvl="0" indent="-342900" algn="l" rtl="0">
              <a:spcBef>
                <a:spcPts val="1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●"/>
            </a:pPr>
            <a:r>
              <a:rPr lang="en-US" sz="24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in Experimentation</a:t>
            </a:r>
            <a:r>
              <a:rPr lang="en-US" sz="24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Virtual labs allow students to safely conduct and observe explosive reactions and high-temperature processes, without any risk.</a:t>
            </a:r>
            <a:endParaRPr sz="2400" dirty="0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2400" dirty="0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42900" algn="just" rtl="0"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●"/>
            </a:pPr>
            <a:r>
              <a:rPr lang="en-US" sz="24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Visualizing Dangerous Chemicals:</a:t>
            </a:r>
            <a:r>
              <a:rPr lang="en-US" sz="24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Virtual labs can simulate the use of dangerous chemicals like concentrated acids or reactive metals. </a:t>
            </a:r>
            <a:endParaRPr sz="2400" dirty="0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</a:pPr>
            <a:endParaRPr sz="200" dirty="0">
              <a:solidFill>
                <a:srgbClr val="3F3F3F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9144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2000" dirty="0">
              <a:solidFill>
                <a:srgbClr val="3F3F3F"/>
              </a:solidFill>
            </a:endParaRPr>
          </a:p>
          <a:p>
            <a:pPr marL="9144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2000" b="1" dirty="0">
              <a:solidFill>
                <a:srgbClr val="3F3F3F"/>
              </a:solidFill>
            </a:endParaRPr>
          </a:p>
        </p:txBody>
      </p:sp>
      <p:sp>
        <p:nvSpPr>
          <p:cNvPr id="2" name="Google Shape;134;p5"/>
          <p:cNvSpPr txBox="1">
            <a:spLocks noGrp="1"/>
          </p:cNvSpPr>
          <p:nvPr/>
        </p:nvSpPr>
        <p:spPr>
          <a:xfrm>
            <a:off x="1062355" y="608965"/>
            <a:ext cx="16068675" cy="1403985"/>
          </a:xfrm>
          <a:prstGeom prst="rect">
            <a:avLst/>
          </a:prstGeom>
          <a:noFill/>
          <a:ln>
            <a:noFill/>
          </a:ln>
        </p:spPr>
        <p:txBody>
          <a:bodyPr vert="horz" wrap="square" lIns="137137" tIns="68550" rIns="137137" bIns="68550" anchor="ctr" anchorCtr="0">
            <a:normAutofit/>
            <a:scene3d>
              <a:camera prst="orthographicFront"/>
              <a:lightRig rig="threePt" dir="t"/>
            </a:scene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64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</a:pPr>
            <a:r>
              <a:rPr 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Empowering Chemistry via Virtual Labs</a:t>
            </a:r>
            <a:endParaRPr lang="en-US" sz="3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" name="Picture 2" descr="phen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76435" y="3343910"/>
            <a:ext cx="7196455" cy="4048125"/>
          </a:xfrm>
          <a:prstGeom prst="rect">
            <a:avLst/>
          </a:prstGeom>
          <a:ln w="2857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>
            <a:spLocks noGrp="1"/>
          </p:cNvSpPr>
          <p:nvPr>
            <p:ph type="title"/>
          </p:nvPr>
        </p:nvSpPr>
        <p:spPr>
          <a:xfrm>
            <a:off x="1511300" y="1975485"/>
            <a:ext cx="16457295" cy="1023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7" tIns="68550" rIns="137137" bIns="6855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</a:pPr>
            <a:endParaRPr lang="en-US" sz="3200" b="1">
              <a:solidFill>
                <a:schemeClr val="tx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9" name="Google Shape;159;p21"/>
          <p:cNvSpPr txBox="1">
            <a:spLocks noGrp="1"/>
          </p:cNvSpPr>
          <p:nvPr>
            <p:ph type="body" idx="1"/>
          </p:nvPr>
        </p:nvSpPr>
        <p:spPr>
          <a:xfrm>
            <a:off x="1157605" y="1702435"/>
            <a:ext cx="15901035" cy="65265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137137" tIns="68550" rIns="137137" bIns="68550" anchor="t" anchorCtr="0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 algn="ctr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en-US" sz="2800" b="1" dirty="0">
                <a:solidFill>
                  <a:schemeClr val="accent3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lang="en-US" sz="2800" b="1" dirty="0">
              <a:solidFill>
                <a:schemeClr val="accent3"/>
              </a:solidFill>
              <a:effectLst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ctr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en-US" sz="2800" b="1" dirty="0">
                <a:solidFill>
                  <a:schemeClr val="accent3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Replicating Real-World Lab Conditions</a:t>
            </a:r>
            <a:endParaRPr sz="2800" b="1" dirty="0">
              <a:solidFill>
                <a:schemeClr val="accent3"/>
              </a:solidFill>
              <a:effectLst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200"/>
              <a:buNone/>
            </a:pPr>
            <a:endParaRPr sz="2800" b="1" dirty="0">
              <a:solidFill>
                <a:schemeClr val="accent3"/>
              </a:solidFill>
              <a:effectLst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1" name="Google Shape;161;p21"/>
          <p:cNvSpPr/>
          <p:nvPr/>
        </p:nvSpPr>
        <p:spPr>
          <a:xfrm>
            <a:off x="1609090" y="3086100"/>
            <a:ext cx="9006205" cy="46253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2550" b="1">
              <a:solidFill>
                <a:srgbClr val="3F3F3F"/>
              </a:solidFill>
            </a:endParaRPr>
          </a:p>
          <a:p>
            <a:pPr marL="91440" lvl="0" indent="-114300" algn="just" rtl="0"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libri" panose="020F0502020204030204"/>
              <a:buChar char="●"/>
            </a:pPr>
            <a:endParaRPr lang="en-US" sz="2400" b="1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 lvl="0" indent="-114300" algn="just" rtl="0"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libri" panose="020F0502020204030204"/>
              <a:buChar char="●"/>
            </a:pPr>
            <a:r>
              <a:rPr lang="en-US" sz="2400" b="1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Unlimited Resources:</a:t>
            </a:r>
            <a:r>
              <a:rPr lang="en-US" sz="240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Experiments can be run multiple times without wasting materials or incurring extra costs.</a:t>
            </a:r>
            <a:endParaRPr sz="2400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2400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 lvl="0" indent="-114300" algn="just" rtl="0"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libri" panose="020F0502020204030204"/>
              <a:buChar char="●"/>
            </a:pPr>
            <a:r>
              <a:rPr lang="en-US" sz="2400" b="1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Consistency and Precision:</a:t>
            </a:r>
            <a:r>
              <a:rPr lang="en-US" sz="240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Temperature, pressure, and volume can be controlled with precision, which allows for more accurate experiments and results. </a:t>
            </a:r>
            <a:endParaRPr sz="2400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2400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 lvl="0" indent="-114300" algn="just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libri" panose="020F0502020204030204"/>
              <a:buChar char="●"/>
            </a:pPr>
            <a:r>
              <a:rPr lang="en-US" sz="2400" b="1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Replication of Experiments:</a:t>
            </a:r>
            <a:r>
              <a:rPr lang="en-US" sz="240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Students can replicate their experiments as often as needed, giving them the chance to learn from mistakes and improve their techniques. </a:t>
            </a:r>
            <a:endParaRPr sz="2400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2700" b="1">
              <a:solidFill>
                <a:srgbClr val="3F3F3F"/>
              </a:solidFill>
            </a:endParaRPr>
          </a:p>
          <a:p>
            <a:pPr marL="9144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3600">
              <a:solidFill>
                <a:srgbClr val="3F3F3F"/>
              </a:solidFill>
            </a:endParaRPr>
          </a:p>
        </p:txBody>
      </p:sp>
      <p:pic>
        <p:nvPicPr>
          <p:cNvPr id="160" name="Google Shape;160;p21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1015980" y="3559810"/>
            <a:ext cx="5692140" cy="3254375"/>
          </a:xfrm>
          <a:prstGeom prst="rect">
            <a:avLst/>
          </a:prstGeom>
          <a:noFill/>
          <a:ln w="28575">
            <a:noFill/>
          </a:ln>
        </p:spPr>
      </p:pic>
      <p:sp>
        <p:nvSpPr>
          <p:cNvPr id="174" name="Google Shape;174;p23"/>
          <p:cNvSpPr txBox="1">
            <a:spLocks noGrp="1"/>
          </p:cNvSpPr>
          <p:nvPr/>
        </p:nvSpPr>
        <p:spPr>
          <a:xfrm>
            <a:off x="915035" y="733425"/>
            <a:ext cx="16457295" cy="1005840"/>
          </a:xfrm>
          <a:prstGeom prst="rect">
            <a:avLst/>
          </a:prstGeom>
          <a:noFill/>
          <a:ln>
            <a:noFill/>
          </a:ln>
        </p:spPr>
        <p:txBody>
          <a:bodyPr vert="horz" wrap="square" lIns="137137" tIns="68550" rIns="137137" bIns="68550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64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</a:pPr>
            <a:r>
              <a:rPr lang="en-US" sz="3200" b="1" dirty="0" err="1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Contd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….</a:t>
            </a:r>
            <a:endParaRPr lang="en-US" sz="3200" b="1" dirty="0">
              <a:solidFill>
                <a:schemeClr val="tx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 txBox="1">
            <a:spLocks noGrp="1"/>
          </p:cNvSpPr>
          <p:nvPr>
            <p:ph type="title"/>
          </p:nvPr>
        </p:nvSpPr>
        <p:spPr>
          <a:xfrm>
            <a:off x="915035" y="733425"/>
            <a:ext cx="16457295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7" tIns="68550" rIns="137137" bIns="6855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</a:pPr>
            <a:r>
              <a:rPr lang="en-US" sz="3200" b="1" dirty="0" err="1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Contd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….</a:t>
            </a:r>
            <a:endParaRPr lang="en-US" sz="3200" b="1" dirty="0">
              <a:solidFill>
                <a:schemeClr val="tx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5" name="Google Shape;175;p23"/>
          <p:cNvSpPr txBox="1">
            <a:spLocks noGrp="1"/>
          </p:cNvSpPr>
          <p:nvPr>
            <p:ph type="body" idx="1"/>
          </p:nvPr>
        </p:nvSpPr>
        <p:spPr>
          <a:xfrm>
            <a:off x="1007110" y="1543050"/>
            <a:ext cx="16252825" cy="69164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137137" tIns="68550" rIns="137137" bIns="68550" anchor="t" anchorCtr="0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97"/>
              <a:buNone/>
            </a:pPr>
            <a:endParaRPr sz="2400" dirty="0">
              <a:solidFill>
                <a:schemeClr val="accent3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ctr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3000"/>
              <a:buNone/>
            </a:pPr>
            <a:r>
              <a:rPr lang="en-US" sz="3200" b="1" dirty="0">
                <a:solidFill>
                  <a:schemeClr val="accent3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Preparation for Real Lab Work</a:t>
            </a:r>
            <a:endParaRPr sz="3200" b="1" dirty="0">
              <a:solidFill>
                <a:schemeClr val="accent3"/>
              </a:solidFill>
              <a:effectLst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</a:pPr>
            <a:endParaRPr sz="1800" dirty="0">
              <a:solidFill>
                <a:schemeClr val="accent3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200"/>
              <a:buNone/>
            </a:pPr>
            <a:endParaRPr sz="1800" dirty="0">
              <a:solidFill>
                <a:schemeClr val="accent3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176" name="Google Shape;176;p23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1664315" y="3132455"/>
            <a:ext cx="4738370" cy="461200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3"/>
          <p:cNvSpPr/>
          <p:nvPr/>
        </p:nvSpPr>
        <p:spPr>
          <a:xfrm>
            <a:off x="1316990" y="3028315"/>
            <a:ext cx="9704070" cy="495998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9144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3600" b="1">
              <a:solidFill>
                <a:srgbClr val="3F3F3F"/>
              </a:solidFill>
            </a:endParaRPr>
          </a:p>
          <a:p>
            <a:pPr marL="9144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3600" b="1">
              <a:solidFill>
                <a:srgbClr val="3F3F3F"/>
              </a:solidFill>
            </a:endParaRPr>
          </a:p>
          <a:p>
            <a:pPr marL="457200" lvl="0" indent="-342900" algn="just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imes New Roman" panose="02020603050405020304"/>
              <a:buChar char="●"/>
            </a:pPr>
            <a:r>
              <a:rPr lang="en-US" sz="2400" b="1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Pre-Lab Simulations:</a:t>
            </a:r>
            <a:r>
              <a:rPr lang="en-US" sz="240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This helps reduce mistakes in the physical lab and makes students more confident when handling real chemicals and equipment.</a:t>
            </a:r>
            <a:endParaRPr sz="2400">
              <a:solidFill>
                <a:srgbClr val="3F3F3F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  <a:p>
            <a:pPr marL="152400" lvl="0" indent="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97"/>
              <a:buFont typeface="Arial" panose="020B0604020202020204"/>
              <a:buNone/>
            </a:pPr>
            <a:endParaRPr sz="2400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imes New Roman" panose="02020603050405020304"/>
              <a:buChar char="●"/>
            </a:pPr>
            <a:r>
              <a:rPr lang="en-US" sz="2400" b="1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Reinforcing Real Lab Skills:</a:t>
            </a:r>
            <a:r>
              <a:rPr lang="en-US" sz="240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While virtual labs offer a different environment, they can still teach foundational lab skills such as data collection, graphing results, identifying experimental errors, and analyzing outcomes. This makes them complementary to hands-on lab experiences.</a:t>
            </a:r>
            <a:endParaRPr sz="2400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2400" b="1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2250">
              <a:solidFill>
                <a:srgbClr val="3F3F3F"/>
              </a:solidFill>
            </a:endParaRPr>
          </a:p>
          <a:p>
            <a:pPr marL="9144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3600" b="1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0</TotalTime>
  <Words>5394</Words>
  <Application>WPS Presentation</Application>
  <PresentationFormat>Custom</PresentationFormat>
  <Paragraphs>214</Paragraphs>
  <Slides>25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6" baseType="lpstr">
      <vt:lpstr>Arial</vt:lpstr>
      <vt:lpstr>SimSun</vt:lpstr>
      <vt:lpstr>Wingdings</vt:lpstr>
      <vt:lpstr>Wingdings 2</vt:lpstr>
      <vt:lpstr>Verdana</vt:lpstr>
      <vt:lpstr>Roboto</vt:lpstr>
      <vt:lpstr>Times New Roman</vt:lpstr>
      <vt:lpstr>Roboto Slab</vt:lpstr>
      <vt:lpstr>Arial</vt:lpstr>
      <vt:lpstr>Poppins</vt:lpstr>
      <vt:lpstr>Segoe Print</vt:lpstr>
      <vt:lpstr>Times New Roman</vt:lpstr>
      <vt:lpstr>Calibri</vt:lpstr>
      <vt:lpstr>Microsoft YaHei</vt:lpstr>
      <vt:lpstr>Arial Unicode MS</vt:lpstr>
      <vt:lpstr>Wingdings</vt:lpstr>
      <vt:lpstr>Helvetica</vt:lpstr>
      <vt:lpstr>Nirmala UI</vt:lpstr>
      <vt:lpstr>Verdana</vt:lpstr>
      <vt:lpstr>Mangal</vt:lpstr>
      <vt:lpstr>Aspect</vt:lpstr>
      <vt:lpstr>Virtual Labs as a Teaching Learning Tool for Chemistry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Contd….</vt:lpstr>
      <vt:lpstr>Contd….</vt:lpstr>
      <vt:lpstr>Contd….</vt:lpstr>
      <vt:lpstr>Contd….</vt:lpstr>
      <vt:lpstr>PowerPoint 演示文稿</vt:lpstr>
      <vt:lpstr>PowerPoint 演示文稿</vt:lpstr>
      <vt:lpstr>  Search https://diksha.gov.in/ </vt:lpstr>
      <vt:lpstr>Scroll banners to find Virtual labs vertical and click on its “Explore” icon</vt:lpstr>
      <vt:lpstr>Scroll down on the landing page of Virtual labs to reach eContent of classes 6-12</vt:lpstr>
      <vt:lpstr>Click on the “Explore” icon of the desirable class, select the medium of interaction, then choose a subject Science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started in Canva</dc:title>
  <dc:creator>varun</dc:creator>
  <cp:lastModifiedBy>Dr. Sunita Gulia</cp:lastModifiedBy>
  <cp:revision>55</cp:revision>
  <dcterms:created xsi:type="dcterms:W3CDTF">2006-08-16T00:00:00Z</dcterms:created>
  <dcterms:modified xsi:type="dcterms:W3CDTF">2025-03-24T07:25:17Z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1DC4028CC6CB4E7789E8661C43D8EB76_13</vt:lpwstr>
  </property>
  <property fmtid="{D5CDD505-2E9C-101B-9397-08002B2CF9AE}" pid="3" name="KSOProductBuildVer">
    <vt:lpwstr>1033-12.2.0.20326</vt:lpwstr>
  </property>
  <property fmtid="{D5CDD505-2E9C-101B-9397-08002B2CF9AE}" pid="4" name="MSIP_Label_d43ac1ff-3dbd-40db-82ca-27796aa22133_Enabled">
    <vt:lpwstr>true</vt:lpwstr>
  </property>
  <property fmtid="{D5CDD505-2E9C-101B-9397-08002B2CF9AE}" pid="5" name="MSIP_Label_d43ac1ff-3dbd-40db-82ca-27796aa22133_SetDate">
    <vt:lpwstr>2024-12-09T10:50:13Z</vt:lpwstr>
  </property>
  <property fmtid="{D5CDD505-2E9C-101B-9397-08002B2CF9AE}" pid="6" name="MSIP_Label_d43ac1ff-3dbd-40db-82ca-27796aa22133_Method">
    <vt:lpwstr>Privileged</vt:lpwstr>
  </property>
  <property fmtid="{D5CDD505-2E9C-101B-9397-08002B2CF9AE}" pid="7" name="MSIP_Label_d43ac1ff-3dbd-40db-82ca-27796aa22133_Name">
    <vt:lpwstr>d43ac1ff-3dbd-40db-82ca-27796aa22133</vt:lpwstr>
  </property>
  <property fmtid="{D5CDD505-2E9C-101B-9397-08002B2CF9AE}" pid="8" name="MSIP_Label_d43ac1ff-3dbd-40db-82ca-27796aa22133_SiteId">
    <vt:lpwstr>37247798-f42c-42fd-8a37-d49c7128d36b</vt:lpwstr>
  </property>
  <property fmtid="{D5CDD505-2E9C-101B-9397-08002B2CF9AE}" pid="9" name="MSIP_Label_d43ac1ff-3dbd-40db-82ca-27796aa22133_ActionId">
    <vt:lpwstr>4cde1561-bb49-4281-a08c-5011759dc49e</vt:lpwstr>
  </property>
  <property fmtid="{D5CDD505-2E9C-101B-9397-08002B2CF9AE}" pid="10" name="MSIP_Label_d43ac1ff-3dbd-40db-82ca-27796aa22133_ContentBits">
    <vt:lpwstr>0</vt:lpwstr>
  </property>
</Properties>
</file>