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2" r:id="rId2"/>
    <p:sldMasterId id="2147483694" r:id="rId3"/>
  </p:sldMasterIdLst>
  <p:notesMasterIdLst>
    <p:notesMasterId r:id="rId26"/>
  </p:notesMasterIdLst>
  <p:sldIdLst>
    <p:sldId id="256" r:id="rId4"/>
    <p:sldId id="257" r:id="rId5"/>
    <p:sldId id="258" r:id="rId6"/>
    <p:sldId id="259" r:id="rId7"/>
    <p:sldId id="260" r:id="rId8"/>
    <p:sldId id="279" r:id="rId9"/>
    <p:sldId id="278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9144000" cy="5143500" type="screen16x9"/>
  <p:notesSz cx="6858000" cy="9144000"/>
  <p:embeddedFontLst>
    <p:embeddedFont>
      <p:font typeface="Aldrich" panose="020B0604020202020204" charset="0"/>
      <p:regular r:id="rId27"/>
    </p:embeddedFont>
    <p:embeddedFont>
      <p:font typeface="Arimo" panose="020B0604020202020204" charset="0"/>
      <p:bold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Didact Gothic" panose="020B0604020202020204" charset="0"/>
      <p:regular r:id="rId38"/>
    </p:embeddedFont>
    <p:embeddedFont>
      <p:font typeface="Inter Light" panose="020B0604020202020204" charset="0"/>
      <p:regular r:id="rId39"/>
      <p:bold r:id="rId40"/>
      <p:italic r:id="rId41"/>
      <p:boldItalic r:id="rId42"/>
    </p:embeddedFont>
    <p:embeddedFont>
      <p:font typeface="Lato" panose="020F0502020204030203" pitchFamily="34" charset="0"/>
      <p:regular r:id="rId43"/>
      <p:bold r:id="rId44"/>
      <p:italic r:id="rId45"/>
      <p:boldItalic r:id="rId46"/>
    </p:embeddedFont>
    <p:embeddedFont>
      <p:font typeface="Old Standard TT" panose="020B0604020202020204" charset="0"/>
      <p:regular r:id="rId47"/>
      <p:bold r:id="rId48"/>
      <p:italic r:id="rId49"/>
    </p:embeddedFont>
    <p:embeddedFont>
      <p:font typeface="Poppins" panose="00000500000000000000" pitchFamily="2" charset="0"/>
      <p:regular r:id="rId50"/>
      <p:bold r:id="rId51"/>
      <p:italic r:id="rId52"/>
      <p:boldItalic r:id="rId53"/>
    </p:embeddedFont>
    <p:embeddedFont>
      <p:font typeface="PT Sans" panose="020B0503020203020204" pitchFamily="34" charset="0"/>
      <p:regular r:id="rId54"/>
      <p:bold r:id="rId55"/>
      <p:italic r:id="rId56"/>
      <p:boldItalic r:id="rId57"/>
    </p:embeddedFont>
    <p:embeddedFont>
      <p:font typeface="Raleway" pitchFamily="2" charset="0"/>
      <p:regular r:id="rId58"/>
      <p:bold r:id="rId59"/>
      <p:italic r:id="rId60"/>
      <p:boldItalic r:id="rId61"/>
    </p:embeddedFont>
    <p:embeddedFont>
      <p:font typeface="Roboto" panose="02000000000000000000" pitchFamily="2" charset="0"/>
      <p:regular r:id="rId62"/>
      <p:bold r:id="rId63"/>
      <p:italic r:id="rId64"/>
      <p:boldItalic r:id="rId65"/>
    </p:embeddedFont>
    <p:embeddedFont>
      <p:font typeface="Roboto Slab" panose="020B0604020202020204" charset="0"/>
      <p:regular r:id="rId66"/>
      <p:bold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8" roundtripDataSignature="AMtx7miRcvvd4UZ75DJM+2/m/Iz4jMAv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61" d="100"/>
          <a:sy n="161" d="100"/>
        </p:scale>
        <p:origin x="174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63" Type="http://schemas.openxmlformats.org/officeDocument/2006/relationships/font" Target="fonts/font37.fntdata"/><Relationship Id="rId68" Type="http://customschemas.google.com/relationships/presentationmetadata" Target="metadata"/><Relationship Id="rId7" Type="http://schemas.openxmlformats.org/officeDocument/2006/relationships/slide" Target="slides/slide4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3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8" Type="http://schemas.openxmlformats.org/officeDocument/2006/relationships/font" Target="fonts/font32.fntdata"/><Relationship Id="rId66" Type="http://schemas.openxmlformats.org/officeDocument/2006/relationships/font" Target="fonts/font40.fntdata"/><Relationship Id="rId5" Type="http://schemas.openxmlformats.org/officeDocument/2006/relationships/slide" Target="slides/slide2.xml"/><Relationship Id="rId61" Type="http://schemas.openxmlformats.org/officeDocument/2006/relationships/font" Target="fonts/font35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font" Target="fonts/font30.fntdata"/><Relationship Id="rId64" Type="http://schemas.openxmlformats.org/officeDocument/2006/relationships/font" Target="fonts/font38.fntdata"/><Relationship Id="rId69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25.fntdata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59" Type="http://schemas.openxmlformats.org/officeDocument/2006/relationships/font" Target="fonts/font33.fntdata"/><Relationship Id="rId67" Type="http://schemas.openxmlformats.org/officeDocument/2006/relationships/font" Target="fonts/font41.fntdata"/><Relationship Id="rId20" Type="http://schemas.openxmlformats.org/officeDocument/2006/relationships/slide" Target="slides/slide17.xml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62" Type="http://schemas.openxmlformats.org/officeDocument/2006/relationships/font" Target="fonts/font36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font" Target="fonts/font31.fntdata"/><Relationship Id="rId10" Type="http://schemas.openxmlformats.org/officeDocument/2006/relationships/slide" Target="slides/slide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60" Type="http://schemas.openxmlformats.org/officeDocument/2006/relationships/font" Target="fonts/font34.fntdata"/><Relationship Id="rId65" Type="http://schemas.openxmlformats.org/officeDocument/2006/relationships/font" Target="fonts/font3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13.fntdata"/><Relationship Id="rId34" Type="http://schemas.openxmlformats.org/officeDocument/2006/relationships/font" Target="fonts/font8.fntdata"/><Relationship Id="rId50" Type="http://schemas.openxmlformats.org/officeDocument/2006/relationships/font" Target="fonts/font24.fntdata"/><Relationship Id="rId55" Type="http://schemas.openxmlformats.org/officeDocument/2006/relationships/font" Target="fonts/font29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7D9D86-4547-4DD4-BE9A-06474F392B8F}" type="doc">
      <dgm:prSet loTypeId="urn:microsoft.com/office/officeart/2005/8/layout/cycle4" loCatId="cycle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n-IN"/>
        </a:p>
      </dgm:t>
    </dgm:pt>
    <dgm:pt modelId="{0806337C-9503-49D4-A7A5-44B85F97801E}">
      <dgm:prSet phldrT="[Text]"/>
      <dgm:spPr/>
      <dgm:t>
        <a:bodyPr/>
        <a:lstStyle/>
        <a:p>
          <a:pPr>
            <a:buNone/>
          </a:pPr>
          <a:r>
            <a:rPr lang="en-US" b="1" dirty="0"/>
            <a:t>Empowering Students with Digital Tools</a:t>
          </a:r>
          <a:endParaRPr lang="en-IN" dirty="0"/>
        </a:p>
      </dgm:t>
    </dgm:pt>
    <dgm:pt modelId="{5E20B3DB-9890-4E4C-A121-60DBFEFD8AD9}" type="parTrans" cxnId="{32FD0A40-50FC-4F7F-87C8-E7EAE32A6CDB}">
      <dgm:prSet/>
      <dgm:spPr/>
      <dgm:t>
        <a:bodyPr/>
        <a:lstStyle/>
        <a:p>
          <a:endParaRPr lang="en-IN"/>
        </a:p>
      </dgm:t>
    </dgm:pt>
    <dgm:pt modelId="{6435E1E2-88EF-4864-9B21-D71883CC28CA}" type="sibTrans" cxnId="{32FD0A40-50FC-4F7F-87C8-E7EAE32A6CDB}">
      <dgm:prSet/>
      <dgm:spPr/>
      <dgm:t>
        <a:bodyPr/>
        <a:lstStyle/>
        <a:p>
          <a:endParaRPr lang="en-IN"/>
        </a:p>
      </dgm:t>
    </dgm:pt>
    <dgm:pt modelId="{0B99C1CF-3464-4304-95D3-6E326A1BB610}">
      <dgm:prSet phldrT="[Text]"/>
      <dgm:spPr/>
      <dgm:t>
        <a:bodyPr/>
        <a:lstStyle/>
        <a:p>
          <a:pPr>
            <a:buNone/>
          </a:pPr>
          <a:r>
            <a:rPr lang="en-GB" b="1" dirty="0">
              <a:solidFill>
                <a:schemeClr val="lt1"/>
              </a:solidFill>
            </a:rPr>
            <a:t>Equity and Inclusivity </a:t>
          </a:r>
          <a:endParaRPr lang="en-IN" dirty="0"/>
        </a:p>
      </dgm:t>
    </dgm:pt>
    <dgm:pt modelId="{3B48E57C-E2F7-4A86-97AF-2E5DBA97F12C}" type="parTrans" cxnId="{EEBFE64F-8ADC-4AA0-8EF8-AC7C76DF0F9A}">
      <dgm:prSet/>
      <dgm:spPr/>
      <dgm:t>
        <a:bodyPr/>
        <a:lstStyle/>
        <a:p>
          <a:endParaRPr lang="en-IN"/>
        </a:p>
      </dgm:t>
    </dgm:pt>
    <dgm:pt modelId="{892F7D2D-4BD2-4294-9FF1-EBD8DD1F2A16}" type="sibTrans" cxnId="{EEBFE64F-8ADC-4AA0-8EF8-AC7C76DF0F9A}">
      <dgm:prSet/>
      <dgm:spPr/>
      <dgm:t>
        <a:bodyPr/>
        <a:lstStyle/>
        <a:p>
          <a:endParaRPr lang="en-IN"/>
        </a:p>
      </dgm:t>
    </dgm:pt>
    <dgm:pt modelId="{A2D48154-9878-4600-B628-99C18F499508}">
      <dgm:prSet phldrT="[Text]"/>
      <dgm:spPr/>
      <dgm:t>
        <a:bodyPr/>
        <a:lstStyle/>
        <a:p>
          <a:pPr>
            <a:buNone/>
          </a:pPr>
          <a:r>
            <a:rPr lang="en-GB" b="1" dirty="0">
              <a:solidFill>
                <a:schemeClr val="lt1"/>
              </a:solidFill>
            </a:rPr>
            <a:t>Experiential </a:t>
          </a:r>
        </a:p>
        <a:p>
          <a:pPr>
            <a:buNone/>
          </a:pPr>
          <a:r>
            <a:rPr lang="en-GB" b="1" dirty="0">
              <a:solidFill>
                <a:schemeClr val="lt1"/>
              </a:solidFill>
            </a:rPr>
            <a:t>Learning Goals</a:t>
          </a:r>
          <a:endParaRPr lang="en-IN" dirty="0"/>
        </a:p>
      </dgm:t>
    </dgm:pt>
    <dgm:pt modelId="{49987E81-1848-44A1-B31A-CD605A709EEF}" type="parTrans" cxnId="{4A8286D2-CD03-403D-9A0B-AAF1EC538D82}">
      <dgm:prSet/>
      <dgm:spPr/>
      <dgm:t>
        <a:bodyPr/>
        <a:lstStyle/>
        <a:p>
          <a:endParaRPr lang="en-IN"/>
        </a:p>
      </dgm:t>
    </dgm:pt>
    <dgm:pt modelId="{3D97677D-436E-4348-8CF0-8ADAE8F099D2}" type="sibTrans" cxnId="{4A8286D2-CD03-403D-9A0B-AAF1EC538D82}">
      <dgm:prSet/>
      <dgm:spPr/>
      <dgm:t>
        <a:bodyPr/>
        <a:lstStyle/>
        <a:p>
          <a:endParaRPr lang="en-IN"/>
        </a:p>
      </dgm:t>
    </dgm:pt>
    <dgm:pt modelId="{7D4F4228-80B9-483A-8443-7DA5A0282B76}">
      <dgm:prSet phldrT="[Text]"/>
      <dgm:spPr/>
      <dgm:t>
        <a:bodyPr/>
        <a:lstStyle/>
        <a:p>
          <a:pPr>
            <a:buNone/>
          </a:pPr>
          <a:r>
            <a:rPr lang="en-GB" b="1" dirty="0">
              <a:solidFill>
                <a:schemeClr val="lt1"/>
              </a:solidFill>
            </a:rPr>
            <a:t>Blended Learning Approach</a:t>
          </a:r>
          <a:endParaRPr lang="en-IN" dirty="0"/>
        </a:p>
      </dgm:t>
    </dgm:pt>
    <dgm:pt modelId="{A0A3BC51-715B-488B-8E5E-0E618438CD63}" type="parTrans" cxnId="{56B7CD76-2531-41A9-B32C-242E74CF8D46}">
      <dgm:prSet/>
      <dgm:spPr/>
      <dgm:t>
        <a:bodyPr/>
        <a:lstStyle/>
        <a:p>
          <a:endParaRPr lang="en-IN"/>
        </a:p>
      </dgm:t>
    </dgm:pt>
    <dgm:pt modelId="{986A7B6F-F28E-4157-A687-36F2E794B82F}" type="sibTrans" cxnId="{56B7CD76-2531-41A9-B32C-242E74CF8D46}">
      <dgm:prSet/>
      <dgm:spPr/>
      <dgm:t>
        <a:bodyPr/>
        <a:lstStyle/>
        <a:p>
          <a:endParaRPr lang="en-IN"/>
        </a:p>
      </dgm:t>
    </dgm:pt>
    <dgm:pt modelId="{CC08AC3D-982B-4071-B21F-EA90EC217871}" type="pres">
      <dgm:prSet presAssocID="{847D9D86-4547-4DD4-BE9A-06474F392B8F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57159D2B-0BCB-42D7-8E02-44E84D09505B}" type="pres">
      <dgm:prSet presAssocID="{847D9D86-4547-4DD4-BE9A-06474F392B8F}" presName="children" presStyleCnt="0"/>
      <dgm:spPr/>
    </dgm:pt>
    <dgm:pt modelId="{BC51D651-B724-4DA1-AAF9-0F3B13063901}" type="pres">
      <dgm:prSet presAssocID="{847D9D86-4547-4DD4-BE9A-06474F392B8F}" presName="childPlaceholder" presStyleCnt="0"/>
      <dgm:spPr/>
    </dgm:pt>
    <dgm:pt modelId="{23FB5C60-7DDE-431D-B2BE-F032937B8540}" type="pres">
      <dgm:prSet presAssocID="{847D9D86-4547-4DD4-BE9A-06474F392B8F}" presName="circle" presStyleCnt="0"/>
      <dgm:spPr/>
    </dgm:pt>
    <dgm:pt modelId="{418C697D-4523-4252-9251-DE33F31A2E03}" type="pres">
      <dgm:prSet presAssocID="{847D9D86-4547-4DD4-BE9A-06474F392B8F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4CB15C18-EB26-467B-AAC5-A0929106B2C0}" type="pres">
      <dgm:prSet presAssocID="{847D9D86-4547-4DD4-BE9A-06474F392B8F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975C3AAB-C808-4E25-AC60-3F48FFCE18D8}" type="pres">
      <dgm:prSet presAssocID="{847D9D86-4547-4DD4-BE9A-06474F392B8F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21F47E02-1CCA-42BD-93DB-7A7472041892}" type="pres">
      <dgm:prSet presAssocID="{847D9D86-4547-4DD4-BE9A-06474F392B8F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E3C94737-D7A4-48D3-8E05-B2DA0925263A}" type="pres">
      <dgm:prSet presAssocID="{847D9D86-4547-4DD4-BE9A-06474F392B8F}" presName="quadrantPlaceholder" presStyleCnt="0"/>
      <dgm:spPr/>
    </dgm:pt>
    <dgm:pt modelId="{3BB73B47-5C33-4F56-87CE-4FB91D4E9C10}" type="pres">
      <dgm:prSet presAssocID="{847D9D86-4547-4DD4-BE9A-06474F392B8F}" presName="center1" presStyleLbl="fgShp" presStyleIdx="0" presStyleCnt="2"/>
      <dgm:spPr/>
    </dgm:pt>
    <dgm:pt modelId="{AD218BD3-2B53-4397-875C-2D0AA950F312}" type="pres">
      <dgm:prSet presAssocID="{847D9D86-4547-4DD4-BE9A-06474F392B8F}" presName="center2" presStyleLbl="fgShp" presStyleIdx="1" presStyleCnt="2"/>
      <dgm:spPr/>
    </dgm:pt>
  </dgm:ptLst>
  <dgm:cxnLst>
    <dgm:cxn modelId="{64BCAE12-BF86-4161-9494-E24883454CB6}" type="presOf" srcId="{7D4F4228-80B9-483A-8443-7DA5A0282B76}" destId="{21F47E02-1CCA-42BD-93DB-7A7472041892}" srcOrd="0" destOrd="0" presId="urn:microsoft.com/office/officeart/2005/8/layout/cycle4"/>
    <dgm:cxn modelId="{32FD0A40-50FC-4F7F-87C8-E7EAE32A6CDB}" srcId="{847D9D86-4547-4DD4-BE9A-06474F392B8F}" destId="{0806337C-9503-49D4-A7A5-44B85F97801E}" srcOrd="0" destOrd="0" parTransId="{5E20B3DB-9890-4E4C-A121-60DBFEFD8AD9}" sibTransId="{6435E1E2-88EF-4864-9B21-D71883CC28CA}"/>
    <dgm:cxn modelId="{EEBFE64F-8ADC-4AA0-8EF8-AC7C76DF0F9A}" srcId="{847D9D86-4547-4DD4-BE9A-06474F392B8F}" destId="{0B99C1CF-3464-4304-95D3-6E326A1BB610}" srcOrd="1" destOrd="0" parTransId="{3B48E57C-E2F7-4A86-97AF-2E5DBA97F12C}" sibTransId="{892F7D2D-4BD2-4294-9FF1-EBD8DD1F2A16}"/>
    <dgm:cxn modelId="{06B25C51-6904-4BF1-9171-5B5AEA836E04}" type="presOf" srcId="{0B99C1CF-3464-4304-95D3-6E326A1BB610}" destId="{4CB15C18-EB26-467B-AAC5-A0929106B2C0}" srcOrd="0" destOrd="0" presId="urn:microsoft.com/office/officeart/2005/8/layout/cycle4"/>
    <dgm:cxn modelId="{56B7CD76-2531-41A9-B32C-242E74CF8D46}" srcId="{847D9D86-4547-4DD4-BE9A-06474F392B8F}" destId="{7D4F4228-80B9-483A-8443-7DA5A0282B76}" srcOrd="3" destOrd="0" parTransId="{A0A3BC51-715B-488B-8E5E-0E618438CD63}" sibTransId="{986A7B6F-F28E-4157-A687-36F2E794B82F}"/>
    <dgm:cxn modelId="{C1C2AFCD-C685-441B-B012-442AD3B895B7}" type="presOf" srcId="{847D9D86-4547-4DD4-BE9A-06474F392B8F}" destId="{CC08AC3D-982B-4071-B21F-EA90EC217871}" srcOrd="0" destOrd="0" presId="urn:microsoft.com/office/officeart/2005/8/layout/cycle4"/>
    <dgm:cxn modelId="{418E44D1-FCAC-45A3-ABE9-9269B0962DA2}" type="presOf" srcId="{A2D48154-9878-4600-B628-99C18F499508}" destId="{975C3AAB-C808-4E25-AC60-3F48FFCE18D8}" srcOrd="0" destOrd="0" presId="urn:microsoft.com/office/officeart/2005/8/layout/cycle4"/>
    <dgm:cxn modelId="{4A8286D2-CD03-403D-9A0B-AAF1EC538D82}" srcId="{847D9D86-4547-4DD4-BE9A-06474F392B8F}" destId="{A2D48154-9878-4600-B628-99C18F499508}" srcOrd="2" destOrd="0" parTransId="{49987E81-1848-44A1-B31A-CD605A709EEF}" sibTransId="{3D97677D-436E-4348-8CF0-8ADAE8F099D2}"/>
    <dgm:cxn modelId="{B898FFF7-90E1-43DB-949D-2F90AD257504}" type="presOf" srcId="{0806337C-9503-49D4-A7A5-44B85F97801E}" destId="{418C697D-4523-4252-9251-DE33F31A2E03}" srcOrd="0" destOrd="0" presId="urn:microsoft.com/office/officeart/2005/8/layout/cycle4"/>
    <dgm:cxn modelId="{A2B6CFE0-1395-4B33-BC6C-0FC7859BC7EF}" type="presParOf" srcId="{CC08AC3D-982B-4071-B21F-EA90EC217871}" destId="{57159D2B-0BCB-42D7-8E02-44E84D09505B}" srcOrd="0" destOrd="0" presId="urn:microsoft.com/office/officeart/2005/8/layout/cycle4"/>
    <dgm:cxn modelId="{55C36B64-7F92-4EBF-9AA8-C886AB339EB7}" type="presParOf" srcId="{57159D2B-0BCB-42D7-8E02-44E84D09505B}" destId="{BC51D651-B724-4DA1-AAF9-0F3B13063901}" srcOrd="0" destOrd="0" presId="urn:microsoft.com/office/officeart/2005/8/layout/cycle4"/>
    <dgm:cxn modelId="{D18C097F-1303-428B-B611-4D3015E31CB2}" type="presParOf" srcId="{CC08AC3D-982B-4071-B21F-EA90EC217871}" destId="{23FB5C60-7DDE-431D-B2BE-F032937B8540}" srcOrd="1" destOrd="0" presId="urn:microsoft.com/office/officeart/2005/8/layout/cycle4"/>
    <dgm:cxn modelId="{A339ACB0-0ABE-44E3-AC36-109AC58222A2}" type="presParOf" srcId="{23FB5C60-7DDE-431D-B2BE-F032937B8540}" destId="{418C697D-4523-4252-9251-DE33F31A2E03}" srcOrd="0" destOrd="0" presId="urn:microsoft.com/office/officeart/2005/8/layout/cycle4"/>
    <dgm:cxn modelId="{04C5DE35-16AA-4605-A04A-EA91428B54C9}" type="presParOf" srcId="{23FB5C60-7DDE-431D-B2BE-F032937B8540}" destId="{4CB15C18-EB26-467B-AAC5-A0929106B2C0}" srcOrd="1" destOrd="0" presId="urn:microsoft.com/office/officeart/2005/8/layout/cycle4"/>
    <dgm:cxn modelId="{628189BE-4430-4525-AD25-E8BA95AD726A}" type="presParOf" srcId="{23FB5C60-7DDE-431D-B2BE-F032937B8540}" destId="{975C3AAB-C808-4E25-AC60-3F48FFCE18D8}" srcOrd="2" destOrd="0" presId="urn:microsoft.com/office/officeart/2005/8/layout/cycle4"/>
    <dgm:cxn modelId="{A93DFF51-F906-4A19-88F7-3D42D8CA04B8}" type="presParOf" srcId="{23FB5C60-7DDE-431D-B2BE-F032937B8540}" destId="{21F47E02-1CCA-42BD-93DB-7A7472041892}" srcOrd="3" destOrd="0" presId="urn:microsoft.com/office/officeart/2005/8/layout/cycle4"/>
    <dgm:cxn modelId="{F844B0C3-B58F-4B86-953A-2A2C0B5957A0}" type="presParOf" srcId="{23FB5C60-7DDE-431D-B2BE-F032937B8540}" destId="{E3C94737-D7A4-48D3-8E05-B2DA0925263A}" srcOrd="4" destOrd="0" presId="urn:microsoft.com/office/officeart/2005/8/layout/cycle4"/>
    <dgm:cxn modelId="{07253A1E-39CB-454F-96B2-F01971EF249C}" type="presParOf" srcId="{CC08AC3D-982B-4071-B21F-EA90EC217871}" destId="{3BB73B47-5C33-4F56-87CE-4FB91D4E9C10}" srcOrd="2" destOrd="0" presId="urn:microsoft.com/office/officeart/2005/8/layout/cycle4"/>
    <dgm:cxn modelId="{92D279C2-95F7-4A09-9673-3CC71DC64C37}" type="presParOf" srcId="{CC08AC3D-982B-4071-B21F-EA90EC217871}" destId="{AD218BD3-2B53-4397-875C-2D0AA950F312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8C697D-4523-4252-9251-DE33F31A2E03}">
      <dsp:nvSpPr>
        <dsp:cNvPr id="0" name=""/>
        <dsp:cNvSpPr/>
      </dsp:nvSpPr>
      <dsp:spPr>
        <a:xfrm>
          <a:off x="1513846" y="189502"/>
          <a:ext cx="1439551" cy="1439551"/>
        </a:xfrm>
        <a:prstGeom prst="pieWedge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Empowering Students with Digital Tools</a:t>
          </a:r>
          <a:endParaRPr lang="en-IN" sz="1100" kern="1200" dirty="0"/>
        </a:p>
      </dsp:txBody>
      <dsp:txXfrm>
        <a:off x="1935481" y="611137"/>
        <a:ext cx="1017916" cy="1017916"/>
      </dsp:txXfrm>
    </dsp:sp>
    <dsp:sp modelId="{4CB15C18-EB26-467B-AAC5-A0929106B2C0}">
      <dsp:nvSpPr>
        <dsp:cNvPr id="0" name=""/>
        <dsp:cNvSpPr/>
      </dsp:nvSpPr>
      <dsp:spPr>
        <a:xfrm rot="5400000">
          <a:off x="3019890" y="189502"/>
          <a:ext cx="1439551" cy="1439551"/>
        </a:xfrm>
        <a:prstGeom prst="pieWedge">
          <a:avLst/>
        </a:prstGeom>
        <a:solidFill>
          <a:schemeClr val="accent6">
            <a:shade val="80000"/>
            <a:hueOff val="-44586"/>
            <a:satOff val="6951"/>
            <a:lumOff val="8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solidFill>
                <a:schemeClr val="lt1"/>
              </a:solidFill>
            </a:rPr>
            <a:t>Equity and Inclusivity </a:t>
          </a:r>
          <a:endParaRPr lang="en-IN" sz="1100" kern="1200" dirty="0"/>
        </a:p>
      </dsp:txBody>
      <dsp:txXfrm rot="-5400000">
        <a:off x="3019890" y="611137"/>
        <a:ext cx="1017916" cy="1017916"/>
      </dsp:txXfrm>
    </dsp:sp>
    <dsp:sp modelId="{975C3AAB-C808-4E25-AC60-3F48FFCE18D8}">
      <dsp:nvSpPr>
        <dsp:cNvPr id="0" name=""/>
        <dsp:cNvSpPr/>
      </dsp:nvSpPr>
      <dsp:spPr>
        <a:xfrm rot="10800000">
          <a:off x="3019890" y="1695545"/>
          <a:ext cx="1439551" cy="1439551"/>
        </a:xfrm>
        <a:prstGeom prst="pieWedge">
          <a:avLst/>
        </a:prstGeom>
        <a:solidFill>
          <a:schemeClr val="accent6">
            <a:shade val="80000"/>
            <a:hueOff val="-89172"/>
            <a:satOff val="13901"/>
            <a:lumOff val="168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solidFill>
                <a:schemeClr val="lt1"/>
              </a:solidFill>
            </a:rPr>
            <a:t>Experiential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solidFill>
                <a:schemeClr val="lt1"/>
              </a:solidFill>
            </a:rPr>
            <a:t>Learning Goals</a:t>
          </a:r>
          <a:endParaRPr lang="en-IN" sz="1100" kern="1200" dirty="0"/>
        </a:p>
      </dsp:txBody>
      <dsp:txXfrm rot="10800000">
        <a:off x="3019890" y="1695545"/>
        <a:ext cx="1017916" cy="1017916"/>
      </dsp:txXfrm>
    </dsp:sp>
    <dsp:sp modelId="{21F47E02-1CCA-42BD-93DB-7A7472041892}">
      <dsp:nvSpPr>
        <dsp:cNvPr id="0" name=""/>
        <dsp:cNvSpPr/>
      </dsp:nvSpPr>
      <dsp:spPr>
        <a:xfrm rot="16200000">
          <a:off x="1513846" y="1695545"/>
          <a:ext cx="1439551" cy="1439551"/>
        </a:xfrm>
        <a:prstGeom prst="pieWedge">
          <a:avLst/>
        </a:prstGeom>
        <a:solidFill>
          <a:schemeClr val="accent6">
            <a:shade val="80000"/>
            <a:hueOff val="-133758"/>
            <a:satOff val="20852"/>
            <a:lumOff val="253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solidFill>
                <a:schemeClr val="lt1"/>
              </a:solidFill>
            </a:rPr>
            <a:t>Blended Learning Approach</a:t>
          </a:r>
          <a:endParaRPr lang="en-IN" sz="1100" kern="1200" dirty="0"/>
        </a:p>
      </dsp:txBody>
      <dsp:txXfrm rot="5400000">
        <a:off x="1935481" y="1695545"/>
        <a:ext cx="1017916" cy="1017916"/>
      </dsp:txXfrm>
    </dsp:sp>
    <dsp:sp modelId="{3BB73B47-5C33-4F56-87CE-4FB91D4E9C10}">
      <dsp:nvSpPr>
        <dsp:cNvPr id="0" name=""/>
        <dsp:cNvSpPr/>
      </dsp:nvSpPr>
      <dsp:spPr>
        <a:xfrm>
          <a:off x="2738130" y="1363086"/>
          <a:ext cx="497027" cy="432198"/>
        </a:xfrm>
        <a:prstGeom prst="circularArrow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218BD3-2B53-4397-875C-2D0AA950F312}">
      <dsp:nvSpPr>
        <dsp:cNvPr id="0" name=""/>
        <dsp:cNvSpPr/>
      </dsp:nvSpPr>
      <dsp:spPr>
        <a:xfrm rot="10800000">
          <a:off x="2738130" y="1529316"/>
          <a:ext cx="497027" cy="432198"/>
        </a:xfrm>
        <a:prstGeom prst="circularArrow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4" name="Google Shape;76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22ef3bdd99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4" name="Google Shape;874;g22ef3bdd99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1" name="Google Shape;88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8" name="Google Shape;88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317ad4ab9ad_2_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317ad4ab9ad_2_5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317ad4ab9ad_2_6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317ad4ab9ad_2_6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317ad4ab9ad_2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317ad4ab9ad_2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9" name="Google Shape;92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4" name="Google Shape;93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0" name="Google Shape;94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6" name="Google Shape;94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317ad4ab9ad_2_312:notes"/>
          <p:cNvSpPr txBox="1">
            <a:spLocks noGrp="1"/>
          </p:cNvSpPr>
          <p:nvPr>
            <p:ph type="body" idx="1"/>
          </p:nvPr>
        </p:nvSpPr>
        <p:spPr>
          <a:xfrm>
            <a:off x="685800" y="4399845"/>
            <a:ext cx="5486400" cy="3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1" name="Google Shape;771;g317ad4ab9ad_2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2" name="Google Shape;95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8" name="Google Shape;95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5" name="Google Shape;96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317ad4ab9ad_0_1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g317ad4ab9ad_0_1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317ad4ab9ad_0_37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317ad4ab9ad_0_37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17ad4ab9ad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17ad4ab9ad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317ad4ab9ad_0_37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317ad4ab9ad_0_37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9590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3" name="Google Shape;85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7314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0" name="Google Shape;86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7" name="Google Shape;86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/>
          <p:nvPr/>
        </p:nvSpPr>
        <p:spPr>
          <a:xfrm>
            <a:off x="1524800" y="672606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18"/>
          <p:cNvSpPr/>
          <p:nvPr/>
        </p:nvSpPr>
        <p:spPr>
          <a:xfrm rot="10800000">
            <a:off x="6537563" y="33429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cxnSp>
        <p:nvCxnSpPr>
          <p:cNvPr id="12" name="Google Shape;12;p18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18"/>
          <p:cNvSpPr txBox="1">
            <a:spLocks noGrp="1"/>
          </p:cNvSpPr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ubTitle" idx="1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7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8"/>
          <p:cNvSpPr txBox="1">
            <a:spLocks noGrp="1"/>
          </p:cNvSpPr>
          <p:nvPr>
            <p:ph type="title" hasCustomPrompt="1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7" name="Google Shape;57;p28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">
  <p:cSld name="Custom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g317ad4ab9ad_0_3710"/>
          <p:cNvGrpSpPr/>
          <p:nvPr/>
        </p:nvGrpSpPr>
        <p:grpSpPr>
          <a:xfrm>
            <a:off x="-9513" y="-6"/>
            <a:ext cx="9177946" cy="5143519"/>
            <a:chOff x="-9513" y="-6"/>
            <a:chExt cx="9177946" cy="5143519"/>
          </a:xfrm>
        </p:grpSpPr>
        <p:sp>
          <p:nvSpPr>
            <p:cNvPr id="62" name="Google Shape;62;g317ad4ab9ad_0_3710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g317ad4ab9ad_0_3710"/>
            <p:cNvSpPr/>
            <p:nvPr/>
          </p:nvSpPr>
          <p:spPr>
            <a:xfrm flipH="1">
              <a:off x="109125" y="2"/>
              <a:ext cx="1612254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g317ad4ab9ad_0_3710"/>
            <p:cNvSpPr/>
            <p:nvPr/>
          </p:nvSpPr>
          <p:spPr>
            <a:xfrm flipH="1">
              <a:off x="1100819" y="-6"/>
              <a:ext cx="1250789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g317ad4ab9ad_0_3710"/>
            <p:cNvSpPr/>
            <p:nvPr/>
          </p:nvSpPr>
          <p:spPr>
            <a:xfrm flipH="1">
              <a:off x="6750722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g317ad4ab9ad_0_3710"/>
            <p:cNvSpPr/>
            <p:nvPr/>
          </p:nvSpPr>
          <p:spPr>
            <a:xfrm rot="10800000" flipH="1">
              <a:off x="8024650" y="2432841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g317ad4ab9ad_0_3710"/>
            <p:cNvSpPr/>
            <p:nvPr/>
          </p:nvSpPr>
          <p:spPr>
            <a:xfrm rot="10800000" flipH="1">
              <a:off x="8024650" y="259818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g317ad4ab9ad_0_3710"/>
            <p:cNvSpPr/>
            <p:nvPr/>
          </p:nvSpPr>
          <p:spPr>
            <a:xfrm flipH="1">
              <a:off x="-9513" y="26003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" name="Google Shape;69;g317ad4ab9ad_0_3710"/>
          <p:cNvGrpSpPr/>
          <p:nvPr/>
        </p:nvGrpSpPr>
        <p:grpSpPr>
          <a:xfrm>
            <a:off x="4281413" y="75177"/>
            <a:ext cx="581170" cy="125403"/>
            <a:chOff x="4685288" y="186288"/>
            <a:chExt cx="419375" cy="90485"/>
          </a:xfrm>
        </p:grpSpPr>
        <p:sp>
          <p:nvSpPr>
            <p:cNvPr id="70" name="Google Shape;70;g317ad4ab9ad_0_3710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1" name="Google Shape;71;g317ad4ab9ad_0_3710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72" name="Google Shape;72;g317ad4ab9ad_0_3710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g317ad4ab9ad_0_3710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4" name="Google Shape;74;g317ad4ab9ad_0_3710"/>
          <p:cNvSpPr txBox="1">
            <a:spLocks noGrp="1"/>
          </p:cNvSpPr>
          <p:nvPr>
            <p:ph type="subTitle" idx="1"/>
          </p:nvPr>
        </p:nvSpPr>
        <p:spPr>
          <a:xfrm>
            <a:off x="1454213" y="2117745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g317ad4ab9ad_0_3710"/>
          <p:cNvSpPr txBox="1">
            <a:spLocks noGrp="1"/>
          </p:cNvSpPr>
          <p:nvPr>
            <p:ph type="subTitle" idx="2"/>
          </p:nvPr>
        </p:nvSpPr>
        <p:spPr>
          <a:xfrm>
            <a:off x="5322225" y="2127834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g317ad4ab9ad_0_3710"/>
          <p:cNvSpPr txBox="1">
            <a:spLocks noGrp="1"/>
          </p:cNvSpPr>
          <p:nvPr>
            <p:ph type="title"/>
          </p:nvPr>
        </p:nvSpPr>
        <p:spPr>
          <a:xfrm>
            <a:off x="2270363" y="1392503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g317ad4ab9ad_0_3710"/>
          <p:cNvSpPr txBox="1">
            <a:spLocks noGrp="1"/>
          </p:cNvSpPr>
          <p:nvPr>
            <p:ph type="title" idx="3"/>
          </p:nvPr>
        </p:nvSpPr>
        <p:spPr>
          <a:xfrm>
            <a:off x="6130262" y="1393328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g317ad4ab9ad_0_3710"/>
          <p:cNvSpPr txBox="1">
            <a:spLocks noGrp="1"/>
          </p:cNvSpPr>
          <p:nvPr>
            <p:ph type="subTitle" idx="4"/>
          </p:nvPr>
        </p:nvSpPr>
        <p:spPr>
          <a:xfrm>
            <a:off x="1009425" y="180997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79" name="Google Shape;79;g317ad4ab9ad_0_3710"/>
          <p:cNvSpPr txBox="1">
            <a:spLocks noGrp="1"/>
          </p:cNvSpPr>
          <p:nvPr>
            <p:ph type="subTitle" idx="5"/>
          </p:nvPr>
        </p:nvSpPr>
        <p:spPr>
          <a:xfrm>
            <a:off x="4877475" y="182007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80" name="Google Shape;80;g317ad4ab9ad_0_3710"/>
          <p:cNvSpPr txBox="1">
            <a:spLocks noGrp="1"/>
          </p:cNvSpPr>
          <p:nvPr>
            <p:ph type="title" idx="6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g317ad4ab9ad_0_3710"/>
          <p:cNvSpPr txBox="1">
            <a:spLocks noGrp="1"/>
          </p:cNvSpPr>
          <p:nvPr>
            <p:ph type="subTitle" idx="7"/>
          </p:nvPr>
        </p:nvSpPr>
        <p:spPr>
          <a:xfrm>
            <a:off x="1454213" y="3738095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g317ad4ab9ad_0_3710"/>
          <p:cNvSpPr txBox="1">
            <a:spLocks noGrp="1"/>
          </p:cNvSpPr>
          <p:nvPr>
            <p:ph type="subTitle" idx="8"/>
          </p:nvPr>
        </p:nvSpPr>
        <p:spPr>
          <a:xfrm>
            <a:off x="5322225" y="3748184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g317ad4ab9ad_0_3710"/>
          <p:cNvSpPr txBox="1">
            <a:spLocks noGrp="1"/>
          </p:cNvSpPr>
          <p:nvPr>
            <p:ph type="title" idx="9"/>
          </p:nvPr>
        </p:nvSpPr>
        <p:spPr>
          <a:xfrm>
            <a:off x="2270363" y="3012853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g317ad4ab9ad_0_3710"/>
          <p:cNvSpPr txBox="1">
            <a:spLocks noGrp="1"/>
          </p:cNvSpPr>
          <p:nvPr>
            <p:ph type="title" idx="13"/>
          </p:nvPr>
        </p:nvSpPr>
        <p:spPr>
          <a:xfrm>
            <a:off x="6130262" y="3013678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g317ad4ab9ad_0_3710"/>
          <p:cNvSpPr txBox="1">
            <a:spLocks noGrp="1"/>
          </p:cNvSpPr>
          <p:nvPr>
            <p:ph type="subTitle" idx="14"/>
          </p:nvPr>
        </p:nvSpPr>
        <p:spPr>
          <a:xfrm>
            <a:off x="1009425" y="343032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86" name="Google Shape;86;g317ad4ab9ad_0_3710"/>
          <p:cNvSpPr txBox="1">
            <a:spLocks noGrp="1"/>
          </p:cNvSpPr>
          <p:nvPr>
            <p:ph type="subTitle" idx="15"/>
          </p:nvPr>
        </p:nvSpPr>
        <p:spPr>
          <a:xfrm>
            <a:off x="4877475" y="344042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g317ad4ab9ad_0_1306"/>
          <p:cNvGrpSpPr/>
          <p:nvPr/>
        </p:nvGrpSpPr>
        <p:grpSpPr>
          <a:xfrm>
            <a:off x="-9513" y="-6"/>
            <a:ext cx="9177946" cy="5143519"/>
            <a:chOff x="-9513" y="-6"/>
            <a:chExt cx="9177946" cy="5143519"/>
          </a:xfrm>
        </p:grpSpPr>
        <p:sp>
          <p:nvSpPr>
            <p:cNvPr id="92" name="Google Shape;92;g317ad4ab9ad_0_1306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g317ad4ab9ad_0_1306"/>
            <p:cNvSpPr/>
            <p:nvPr/>
          </p:nvSpPr>
          <p:spPr>
            <a:xfrm flipH="1">
              <a:off x="109125" y="2"/>
              <a:ext cx="1612254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g317ad4ab9ad_0_1306"/>
            <p:cNvSpPr/>
            <p:nvPr/>
          </p:nvSpPr>
          <p:spPr>
            <a:xfrm flipH="1">
              <a:off x="1100819" y="-6"/>
              <a:ext cx="1250789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g317ad4ab9ad_0_1306"/>
            <p:cNvSpPr/>
            <p:nvPr/>
          </p:nvSpPr>
          <p:spPr>
            <a:xfrm flipH="1">
              <a:off x="6750722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g317ad4ab9ad_0_1306"/>
            <p:cNvSpPr/>
            <p:nvPr/>
          </p:nvSpPr>
          <p:spPr>
            <a:xfrm rot="10800000" flipH="1">
              <a:off x="8024650" y="2432841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g317ad4ab9ad_0_1306"/>
            <p:cNvSpPr/>
            <p:nvPr/>
          </p:nvSpPr>
          <p:spPr>
            <a:xfrm rot="10800000" flipH="1">
              <a:off x="8024650" y="259818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g317ad4ab9ad_0_1306"/>
            <p:cNvSpPr/>
            <p:nvPr/>
          </p:nvSpPr>
          <p:spPr>
            <a:xfrm flipH="1">
              <a:off x="-9513" y="26003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9" name="Google Shape;99;g317ad4ab9ad_0_1306"/>
          <p:cNvGrpSpPr/>
          <p:nvPr/>
        </p:nvGrpSpPr>
        <p:grpSpPr>
          <a:xfrm>
            <a:off x="4281413" y="75177"/>
            <a:ext cx="581170" cy="125403"/>
            <a:chOff x="4685288" y="186288"/>
            <a:chExt cx="419375" cy="90485"/>
          </a:xfrm>
        </p:grpSpPr>
        <p:sp>
          <p:nvSpPr>
            <p:cNvPr id="100" name="Google Shape;100;g317ad4ab9ad_0_1306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1" name="Google Shape;101;g317ad4ab9ad_0_1306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102" name="Google Shape;102;g317ad4ab9ad_0_1306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g317ad4ab9ad_0_1306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4" name="Google Shape;104;g317ad4ab9ad_0_1306"/>
          <p:cNvSpPr txBox="1">
            <a:spLocks noGrp="1"/>
          </p:cNvSpPr>
          <p:nvPr>
            <p:ph type="subTitle" idx="1"/>
          </p:nvPr>
        </p:nvSpPr>
        <p:spPr>
          <a:xfrm>
            <a:off x="1454213" y="2117745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g317ad4ab9ad_0_1306"/>
          <p:cNvSpPr txBox="1">
            <a:spLocks noGrp="1"/>
          </p:cNvSpPr>
          <p:nvPr>
            <p:ph type="subTitle" idx="2"/>
          </p:nvPr>
        </p:nvSpPr>
        <p:spPr>
          <a:xfrm>
            <a:off x="5322225" y="2127834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g317ad4ab9ad_0_1306"/>
          <p:cNvSpPr txBox="1">
            <a:spLocks noGrp="1"/>
          </p:cNvSpPr>
          <p:nvPr>
            <p:ph type="title"/>
          </p:nvPr>
        </p:nvSpPr>
        <p:spPr>
          <a:xfrm>
            <a:off x="2270363" y="1392503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g317ad4ab9ad_0_1306"/>
          <p:cNvSpPr txBox="1">
            <a:spLocks noGrp="1"/>
          </p:cNvSpPr>
          <p:nvPr>
            <p:ph type="title" idx="3"/>
          </p:nvPr>
        </p:nvSpPr>
        <p:spPr>
          <a:xfrm>
            <a:off x="6130262" y="1393328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g317ad4ab9ad_0_1306"/>
          <p:cNvSpPr txBox="1">
            <a:spLocks noGrp="1"/>
          </p:cNvSpPr>
          <p:nvPr>
            <p:ph type="subTitle" idx="4"/>
          </p:nvPr>
        </p:nvSpPr>
        <p:spPr>
          <a:xfrm>
            <a:off x="1009425" y="180997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109" name="Google Shape;109;g317ad4ab9ad_0_1306"/>
          <p:cNvSpPr txBox="1">
            <a:spLocks noGrp="1"/>
          </p:cNvSpPr>
          <p:nvPr>
            <p:ph type="subTitle" idx="5"/>
          </p:nvPr>
        </p:nvSpPr>
        <p:spPr>
          <a:xfrm>
            <a:off x="4877475" y="182007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110" name="Google Shape;110;g317ad4ab9ad_0_1306"/>
          <p:cNvSpPr txBox="1">
            <a:spLocks noGrp="1"/>
          </p:cNvSpPr>
          <p:nvPr>
            <p:ph type="title" idx="6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g317ad4ab9ad_0_1306"/>
          <p:cNvSpPr txBox="1">
            <a:spLocks noGrp="1"/>
          </p:cNvSpPr>
          <p:nvPr>
            <p:ph type="subTitle" idx="7"/>
          </p:nvPr>
        </p:nvSpPr>
        <p:spPr>
          <a:xfrm>
            <a:off x="1454213" y="3738095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g317ad4ab9ad_0_1306"/>
          <p:cNvSpPr txBox="1">
            <a:spLocks noGrp="1"/>
          </p:cNvSpPr>
          <p:nvPr>
            <p:ph type="subTitle" idx="8"/>
          </p:nvPr>
        </p:nvSpPr>
        <p:spPr>
          <a:xfrm>
            <a:off x="5322225" y="3748184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g317ad4ab9ad_0_1306"/>
          <p:cNvSpPr txBox="1">
            <a:spLocks noGrp="1"/>
          </p:cNvSpPr>
          <p:nvPr>
            <p:ph type="title" idx="9"/>
          </p:nvPr>
        </p:nvSpPr>
        <p:spPr>
          <a:xfrm>
            <a:off x="2270363" y="3012853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g317ad4ab9ad_0_1306"/>
          <p:cNvSpPr txBox="1">
            <a:spLocks noGrp="1"/>
          </p:cNvSpPr>
          <p:nvPr>
            <p:ph type="title" idx="13"/>
          </p:nvPr>
        </p:nvSpPr>
        <p:spPr>
          <a:xfrm>
            <a:off x="6130262" y="3013678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g317ad4ab9ad_0_1306"/>
          <p:cNvSpPr txBox="1">
            <a:spLocks noGrp="1"/>
          </p:cNvSpPr>
          <p:nvPr>
            <p:ph type="subTitle" idx="14"/>
          </p:nvPr>
        </p:nvSpPr>
        <p:spPr>
          <a:xfrm>
            <a:off x="1009425" y="343032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116" name="Google Shape;116;g317ad4ab9ad_0_1306"/>
          <p:cNvSpPr txBox="1">
            <a:spLocks noGrp="1"/>
          </p:cNvSpPr>
          <p:nvPr>
            <p:ph type="subTitle" idx="15"/>
          </p:nvPr>
        </p:nvSpPr>
        <p:spPr>
          <a:xfrm>
            <a:off x="4877475" y="344042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17ad4ab9ad_0_1334"/>
          <p:cNvSpPr/>
          <p:nvPr/>
        </p:nvSpPr>
        <p:spPr>
          <a:xfrm>
            <a:off x="319050" y="283350"/>
            <a:ext cx="8505900" cy="4576800"/>
          </a:xfrm>
          <a:prstGeom prst="roundRect">
            <a:avLst>
              <a:gd name="adj" fmla="val 3396"/>
            </a:avLst>
          </a:prstGeom>
          <a:solidFill>
            <a:schemeClr val="lt1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0" name="Google Shape;120;g317ad4ab9ad_0_1334"/>
          <p:cNvGrpSpPr/>
          <p:nvPr/>
        </p:nvGrpSpPr>
        <p:grpSpPr>
          <a:xfrm>
            <a:off x="4281413" y="75177"/>
            <a:ext cx="581170" cy="125403"/>
            <a:chOff x="4685288" y="186288"/>
            <a:chExt cx="419375" cy="90485"/>
          </a:xfrm>
        </p:grpSpPr>
        <p:sp>
          <p:nvSpPr>
            <p:cNvPr id="121" name="Google Shape;121;g317ad4ab9ad_0_1334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2" name="Google Shape;122;g317ad4ab9ad_0_1334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123" name="Google Shape;123;g317ad4ab9ad_0_1334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g317ad4ab9ad_0_1334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5" name="Google Shape;125;g317ad4ab9ad_0_1334"/>
          <p:cNvSpPr txBox="1">
            <a:spLocks noGrp="1"/>
          </p:cNvSpPr>
          <p:nvPr>
            <p:ph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6" name="Google Shape;126;g317ad4ab9ad_0_1334"/>
          <p:cNvGrpSpPr/>
          <p:nvPr/>
        </p:nvGrpSpPr>
        <p:grpSpPr>
          <a:xfrm>
            <a:off x="-9513" y="2"/>
            <a:ext cx="9177946" cy="4737094"/>
            <a:chOff x="-9513" y="2"/>
            <a:chExt cx="9177946" cy="4737094"/>
          </a:xfrm>
        </p:grpSpPr>
        <p:sp>
          <p:nvSpPr>
            <p:cNvPr id="127" name="Google Shape;127;g317ad4ab9ad_0_1334"/>
            <p:cNvSpPr/>
            <p:nvPr/>
          </p:nvSpPr>
          <p:spPr>
            <a:xfrm>
              <a:off x="7132742" y="2"/>
              <a:ext cx="1612254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g317ad4ab9ad_0_1334"/>
            <p:cNvSpPr/>
            <p:nvPr/>
          </p:nvSpPr>
          <p:spPr>
            <a:xfrm rot="10800000">
              <a:off x="-9513" y="3652041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g317ad4ab9ad_0_1334"/>
            <p:cNvSpPr/>
            <p:nvPr/>
          </p:nvSpPr>
          <p:spPr>
            <a:xfrm>
              <a:off x="7972352" y="13811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CUSTOM_3_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g317ad4ab9ad_0_1346"/>
          <p:cNvGrpSpPr/>
          <p:nvPr/>
        </p:nvGrpSpPr>
        <p:grpSpPr>
          <a:xfrm>
            <a:off x="-9513" y="-6"/>
            <a:ext cx="9177946" cy="5143519"/>
            <a:chOff x="-9513" y="-6"/>
            <a:chExt cx="9177946" cy="5143519"/>
          </a:xfrm>
        </p:grpSpPr>
        <p:sp>
          <p:nvSpPr>
            <p:cNvPr id="132" name="Google Shape;132;g317ad4ab9ad_0_1346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g317ad4ab9ad_0_1346"/>
            <p:cNvSpPr/>
            <p:nvPr/>
          </p:nvSpPr>
          <p:spPr>
            <a:xfrm flipH="1">
              <a:off x="109125" y="2"/>
              <a:ext cx="1612254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0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g317ad4ab9ad_0_1346"/>
            <p:cNvSpPr/>
            <p:nvPr/>
          </p:nvSpPr>
          <p:spPr>
            <a:xfrm flipH="1">
              <a:off x="1100819" y="-6"/>
              <a:ext cx="1250789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0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g317ad4ab9ad_0_1346"/>
            <p:cNvSpPr/>
            <p:nvPr/>
          </p:nvSpPr>
          <p:spPr>
            <a:xfrm flipH="1">
              <a:off x="6750722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90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g317ad4ab9ad_0_1346"/>
            <p:cNvSpPr/>
            <p:nvPr/>
          </p:nvSpPr>
          <p:spPr>
            <a:xfrm rot="10800000" flipH="1">
              <a:off x="8024650" y="2432841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0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g317ad4ab9ad_0_1346"/>
            <p:cNvSpPr/>
            <p:nvPr/>
          </p:nvSpPr>
          <p:spPr>
            <a:xfrm rot="10800000" flipH="1">
              <a:off x="8024650" y="259818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0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g317ad4ab9ad_0_1346"/>
            <p:cNvSpPr/>
            <p:nvPr/>
          </p:nvSpPr>
          <p:spPr>
            <a:xfrm flipH="1">
              <a:off x="-9513" y="26003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0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9" name="Google Shape;139;g317ad4ab9ad_0_1346"/>
          <p:cNvGrpSpPr/>
          <p:nvPr/>
        </p:nvGrpSpPr>
        <p:grpSpPr>
          <a:xfrm>
            <a:off x="4281414" y="75177"/>
            <a:ext cx="581170" cy="125403"/>
            <a:chOff x="4685288" y="186288"/>
            <a:chExt cx="419375" cy="90485"/>
          </a:xfrm>
        </p:grpSpPr>
        <p:sp>
          <p:nvSpPr>
            <p:cNvPr id="140" name="Google Shape;140;g317ad4ab9ad_0_1346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1" name="Google Shape;141;g317ad4ab9ad_0_1346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142" name="Google Shape;142;g317ad4ab9ad_0_1346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g317ad4ab9ad_0_1346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4" name="Google Shape;144;g317ad4ab9ad_0_1346"/>
          <p:cNvSpPr txBox="1">
            <a:spLocks noGrp="1"/>
          </p:cNvSpPr>
          <p:nvPr>
            <p:ph type="subTitle" idx="1"/>
          </p:nvPr>
        </p:nvSpPr>
        <p:spPr>
          <a:xfrm>
            <a:off x="1454213" y="2117745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g317ad4ab9ad_0_1346"/>
          <p:cNvSpPr txBox="1">
            <a:spLocks noGrp="1"/>
          </p:cNvSpPr>
          <p:nvPr>
            <p:ph type="subTitle" idx="2"/>
          </p:nvPr>
        </p:nvSpPr>
        <p:spPr>
          <a:xfrm>
            <a:off x="5322225" y="2127834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g317ad4ab9ad_0_1346"/>
          <p:cNvSpPr txBox="1">
            <a:spLocks noGrp="1"/>
          </p:cNvSpPr>
          <p:nvPr>
            <p:ph type="title"/>
          </p:nvPr>
        </p:nvSpPr>
        <p:spPr>
          <a:xfrm>
            <a:off x="2270363" y="1392503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g317ad4ab9ad_0_1346"/>
          <p:cNvSpPr txBox="1">
            <a:spLocks noGrp="1"/>
          </p:cNvSpPr>
          <p:nvPr>
            <p:ph type="title" idx="3"/>
          </p:nvPr>
        </p:nvSpPr>
        <p:spPr>
          <a:xfrm>
            <a:off x="6130262" y="1393328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g317ad4ab9ad_0_1346"/>
          <p:cNvSpPr txBox="1">
            <a:spLocks noGrp="1"/>
          </p:cNvSpPr>
          <p:nvPr>
            <p:ph type="subTitle" idx="4"/>
          </p:nvPr>
        </p:nvSpPr>
        <p:spPr>
          <a:xfrm>
            <a:off x="1009425" y="180997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149" name="Google Shape;149;g317ad4ab9ad_0_1346"/>
          <p:cNvSpPr txBox="1">
            <a:spLocks noGrp="1"/>
          </p:cNvSpPr>
          <p:nvPr>
            <p:ph type="subTitle" idx="5"/>
          </p:nvPr>
        </p:nvSpPr>
        <p:spPr>
          <a:xfrm>
            <a:off x="4877475" y="182007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150" name="Google Shape;150;g317ad4ab9ad_0_1346"/>
          <p:cNvSpPr txBox="1">
            <a:spLocks noGrp="1"/>
          </p:cNvSpPr>
          <p:nvPr>
            <p:ph type="title" idx="6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317ad4ab9ad_0_1346"/>
          <p:cNvSpPr txBox="1">
            <a:spLocks noGrp="1"/>
          </p:cNvSpPr>
          <p:nvPr>
            <p:ph type="subTitle" idx="7"/>
          </p:nvPr>
        </p:nvSpPr>
        <p:spPr>
          <a:xfrm>
            <a:off x="1454213" y="3738095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g317ad4ab9ad_0_1346"/>
          <p:cNvSpPr txBox="1">
            <a:spLocks noGrp="1"/>
          </p:cNvSpPr>
          <p:nvPr>
            <p:ph type="subTitle" idx="8"/>
          </p:nvPr>
        </p:nvSpPr>
        <p:spPr>
          <a:xfrm>
            <a:off x="5322225" y="3748184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g317ad4ab9ad_0_1346"/>
          <p:cNvSpPr txBox="1">
            <a:spLocks noGrp="1"/>
          </p:cNvSpPr>
          <p:nvPr>
            <p:ph type="title" idx="9"/>
          </p:nvPr>
        </p:nvSpPr>
        <p:spPr>
          <a:xfrm>
            <a:off x="2270363" y="3012853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g317ad4ab9ad_0_1346"/>
          <p:cNvSpPr txBox="1">
            <a:spLocks noGrp="1"/>
          </p:cNvSpPr>
          <p:nvPr>
            <p:ph type="title" idx="13"/>
          </p:nvPr>
        </p:nvSpPr>
        <p:spPr>
          <a:xfrm>
            <a:off x="6130262" y="3013678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g317ad4ab9ad_0_1346"/>
          <p:cNvSpPr txBox="1">
            <a:spLocks noGrp="1"/>
          </p:cNvSpPr>
          <p:nvPr>
            <p:ph type="subTitle" idx="14"/>
          </p:nvPr>
        </p:nvSpPr>
        <p:spPr>
          <a:xfrm>
            <a:off x="1009425" y="343032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156" name="Google Shape;156;g317ad4ab9ad_0_1346"/>
          <p:cNvSpPr txBox="1">
            <a:spLocks noGrp="1"/>
          </p:cNvSpPr>
          <p:nvPr>
            <p:ph type="subTitle" idx="15"/>
          </p:nvPr>
        </p:nvSpPr>
        <p:spPr>
          <a:xfrm>
            <a:off x="4877475" y="344042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17ad4ab9ad_0_1373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9" name="Google Shape;159;g317ad4ab9ad_0_1373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0" name="Google Shape;160;g317ad4ab9ad_0_1373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9pPr>
          </a:lstStyle>
          <a:p>
            <a:endParaRPr/>
          </a:p>
        </p:txBody>
      </p:sp>
      <p:sp>
        <p:nvSpPr>
          <p:cNvPr id="161" name="Google Shape;161;g317ad4ab9ad_0_1373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62" name="Google Shape;162;g317ad4ab9ad_0_137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g317ad4ab9ad_0_1373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 1">
  <p:cSld name="CUSTOM_3_3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17ad4ab9ad_0_1380"/>
          <p:cNvSpPr/>
          <p:nvPr/>
        </p:nvSpPr>
        <p:spPr>
          <a:xfrm>
            <a:off x="319050" y="283350"/>
            <a:ext cx="8505900" cy="4576800"/>
          </a:xfrm>
          <a:prstGeom prst="roundRect">
            <a:avLst>
              <a:gd name="adj" fmla="val 3396"/>
            </a:avLst>
          </a:prstGeom>
          <a:solidFill>
            <a:schemeClr val="lt1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g317ad4ab9ad_0_1380"/>
          <p:cNvSpPr/>
          <p:nvPr/>
        </p:nvSpPr>
        <p:spPr>
          <a:xfrm flipH="1">
            <a:off x="109125" y="2"/>
            <a:ext cx="1612254" cy="1208486"/>
          </a:xfrm>
          <a:custGeom>
            <a:avLst/>
            <a:gdLst/>
            <a:ahLst/>
            <a:cxnLst/>
            <a:rect l="l" t="t" r="r" b="b"/>
            <a:pathLst>
              <a:path w="22809" h="18394" extrusionOk="0">
                <a:moveTo>
                  <a:pt x="1" y="0"/>
                </a:moveTo>
                <a:lnTo>
                  <a:pt x="20070" y="18026"/>
                </a:lnTo>
                <a:cubicBezTo>
                  <a:pt x="20438" y="18393"/>
                  <a:pt x="20765" y="18393"/>
                  <a:pt x="21092" y="18393"/>
                </a:cubicBezTo>
                <a:cubicBezTo>
                  <a:pt x="21460" y="18393"/>
                  <a:pt x="21950" y="18189"/>
                  <a:pt x="22114" y="17862"/>
                </a:cubicBezTo>
                <a:cubicBezTo>
                  <a:pt x="22809" y="17372"/>
                  <a:pt x="22645" y="16350"/>
                  <a:pt x="22114" y="15818"/>
                </a:cubicBezTo>
                <a:lnTo>
                  <a:pt x="4415" y="0"/>
                </a:lnTo>
                <a:close/>
              </a:path>
            </a:pathLst>
          </a:custGeom>
          <a:solidFill>
            <a:srgbClr val="F8FCCF">
              <a:alpha val="4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g317ad4ab9ad_0_1380"/>
          <p:cNvSpPr/>
          <p:nvPr/>
        </p:nvSpPr>
        <p:spPr>
          <a:xfrm flipH="1">
            <a:off x="1100819" y="-6"/>
            <a:ext cx="1250789" cy="937634"/>
          </a:xfrm>
          <a:custGeom>
            <a:avLst/>
            <a:gdLst/>
            <a:ahLst/>
            <a:cxnLst/>
            <a:rect l="l" t="t" r="r" b="b"/>
            <a:pathLst>
              <a:path w="22809" h="18394" extrusionOk="0">
                <a:moveTo>
                  <a:pt x="1" y="0"/>
                </a:moveTo>
                <a:lnTo>
                  <a:pt x="20070" y="18026"/>
                </a:lnTo>
                <a:cubicBezTo>
                  <a:pt x="20438" y="18393"/>
                  <a:pt x="20765" y="18393"/>
                  <a:pt x="21092" y="18393"/>
                </a:cubicBezTo>
                <a:cubicBezTo>
                  <a:pt x="21460" y="18393"/>
                  <a:pt x="21950" y="18189"/>
                  <a:pt x="22114" y="17862"/>
                </a:cubicBezTo>
                <a:cubicBezTo>
                  <a:pt x="22809" y="17372"/>
                  <a:pt x="22645" y="16350"/>
                  <a:pt x="22114" y="15818"/>
                </a:cubicBezTo>
                <a:lnTo>
                  <a:pt x="4415" y="0"/>
                </a:lnTo>
                <a:close/>
              </a:path>
            </a:pathLst>
          </a:custGeom>
          <a:solidFill>
            <a:srgbClr val="F8FCCF">
              <a:alpha val="4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g317ad4ab9ad_0_1380"/>
          <p:cNvSpPr/>
          <p:nvPr/>
        </p:nvSpPr>
        <p:spPr>
          <a:xfrm flipH="1">
            <a:off x="6750722" y="3878776"/>
            <a:ext cx="1664900" cy="1264737"/>
          </a:xfrm>
          <a:custGeom>
            <a:avLst/>
            <a:gdLst/>
            <a:ahLst/>
            <a:cxnLst/>
            <a:rect l="l" t="t" r="r" b="b"/>
            <a:pathLst>
              <a:path w="24157" h="19743" extrusionOk="0">
                <a:moveTo>
                  <a:pt x="1676" y="0"/>
                </a:moveTo>
                <a:cubicBezTo>
                  <a:pt x="1185" y="0"/>
                  <a:pt x="818" y="164"/>
                  <a:pt x="491" y="532"/>
                </a:cubicBezTo>
                <a:cubicBezTo>
                  <a:pt x="0" y="1022"/>
                  <a:pt x="0" y="2044"/>
                  <a:pt x="654" y="2575"/>
                </a:cubicBezTo>
                <a:lnTo>
                  <a:pt x="19742" y="19743"/>
                </a:lnTo>
                <a:lnTo>
                  <a:pt x="24157" y="19743"/>
                </a:lnTo>
                <a:lnTo>
                  <a:pt x="2534" y="327"/>
                </a:lnTo>
                <a:cubicBezTo>
                  <a:pt x="2371" y="0"/>
                  <a:pt x="2044" y="0"/>
                  <a:pt x="1676" y="0"/>
                </a:cubicBezTo>
                <a:close/>
              </a:path>
            </a:pathLst>
          </a:custGeom>
          <a:solidFill>
            <a:srgbClr val="F8FCCF">
              <a:alpha val="4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g317ad4ab9ad_0_1380"/>
          <p:cNvSpPr/>
          <p:nvPr/>
        </p:nvSpPr>
        <p:spPr>
          <a:xfrm rot="10800000" flipH="1">
            <a:off x="8024650" y="2432841"/>
            <a:ext cx="1143784" cy="1085055"/>
          </a:xfrm>
          <a:custGeom>
            <a:avLst/>
            <a:gdLst/>
            <a:ahLst/>
            <a:cxnLst/>
            <a:rect l="l" t="t" r="r" b="b"/>
            <a:pathLst>
              <a:path w="15860" h="16187" extrusionOk="0">
                <a:moveTo>
                  <a:pt x="1717" y="0"/>
                </a:moveTo>
                <a:cubicBezTo>
                  <a:pt x="1186" y="0"/>
                  <a:pt x="859" y="204"/>
                  <a:pt x="532" y="531"/>
                </a:cubicBezTo>
                <a:cubicBezTo>
                  <a:pt x="1" y="1022"/>
                  <a:pt x="1" y="2044"/>
                  <a:pt x="696" y="2575"/>
                </a:cubicBezTo>
                <a:lnTo>
                  <a:pt x="15860" y="16186"/>
                </a:lnTo>
                <a:lnTo>
                  <a:pt x="15860" y="12467"/>
                </a:lnTo>
                <a:lnTo>
                  <a:pt x="15860" y="12262"/>
                </a:lnTo>
                <a:lnTo>
                  <a:pt x="2576" y="368"/>
                </a:lnTo>
                <a:cubicBezTo>
                  <a:pt x="2371" y="204"/>
                  <a:pt x="2044" y="0"/>
                  <a:pt x="1717" y="0"/>
                </a:cubicBezTo>
                <a:close/>
              </a:path>
            </a:pathLst>
          </a:custGeom>
          <a:solidFill>
            <a:srgbClr val="F8FCCF">
              <a:alpha val="4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g317ad4ab9ad_0_1380"/>
          <p:cNvSpPr/>
          <p:nvPr/>
        </p:nvSpPr>
        <p:spPr>
          <a:xfrm rot="10800000" flipH="1">
            <a:off x="8024650" y="259818"/>
            <a:ext cx="1143784" cy="1085055"/>
          </a:xfrm>
          <a:custGeom>
            <a:avLst/>
            <a:gdLst/>
            <a:ahLst/>
            <a:cxnLst/>
            <a:rect l="l" t="t" r="r" b="b"/>
            <a:pathLst>
              <a:path w="15860" h="16187" extrusionOk="0">
                <a:moveTo>
                  <a:pt x="1717" y="0"/>
                </a:moveTo>
                <a:cubicBezTo>
                  <a:pt x="1186" y="0"/>
                  <a:pt x="859" y="204"/>
                  <a:pt x="532" y="531"/>
                </a:cubicBezTo>
                <a:cubicBezTo>
                  <a:pt x="1" y="1022"/>
                  <a:pt x="1" y="2044"/>
                  <a:pt x="696" y="2575"/>
                </a:cubicBezTo>
                <a:lnTo>
                  <a:pt x="15860" y="16186"/>
                </a:lnTo>
                <a:lnTo>
                  <a:pt x="15860" y="12467"/>
                </a:lnTo>
                <a:lnTo>
                  <a:pt x="15860" y="12262"/>
                </a:lnTo>
                <a:lnTo>
                  <a:pt x="2576" y="368"/>
                </a:lnTo>
                <a:cubicBezTo>
                  <a:pt x="2371" y="204"/>
                  <a:pt x="2044" y="0"/>
                  <a:pt x="1717" y="0"/>
                </a:cubicBezTo>
                <a:close/>
              </a:path>
            </a:pathLst>
          </a:custGeom>
          <a:solidFill>
            <a:srgbClr val="F8FCCF">
              <a:alpha val="4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g317ad4ab9ad_0_1380"/>
          <p:cNvSpPr/>
          <p:nvPr/>
        </p:nvSpPr>
        <p:spPr>
          <a:xfrm flipH="1">
            <a:off x="-9513" y="2600324"/>
            <a:ext cx="1196082" cy="1134709"/>
          </a:xfrm>
          <a:custGeom>
            <a:avLst/>
            <a:gdLst/>
            <a:ahLst/>
            <a:cxnLst/>
            <a:rect l="l" t="t" r="r" b="b"/>
            <a:pathLst>
              <a:path w="15860" h="16187" extrusionOk="0">
                <a:moveTo>
                  <a:pt x="1717" y="0"/>
                </a:moveTo>
                <a:cubicBezTo>
                  <a:pt x="1186" y="0"/>
                  <a:pt x="859" y="204"/>
                  <a:pt x="532" y="531"/>
                </a:cubicBezTo>
                <a:cubicBezTo>
                  <a:pt x="1" y="1022"/>
                  <a:pt x="1" y="2044"/>
                  <a:pt x="696" y="2575"/>
                </a:cubicBezTo>
                <a:lnTo>
                  <a:pt x="15860" y="16186"/>
                </a:lnTo>
                <a:lnTo>
                  <a:pt x="15860" y="12467"/>
                </a:lnTo>
                <a:lnTo>
                  <a:pt x="15860" y="12262"/>
                </a:lnTo>
                <a:lnTo>
                  <a:pt x="2576" y="368"/>
                </a:lnTo>
                <a:cubicBezTo>
                  <a:pt x="2371" y="204"/>
                  <a:pt x="2044" y="0"/>
                  <a:pt x="1717" y="0"/>
                </a:cubicBezTo>
                <a:close/>
              </a:path>
            </a:pathLst>
          </a:custGeom>
          <a:solidFill>
            <a:srgbClr val="F8FCCF">
              <a:alpha val="4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19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8;p19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g317ad4ab9ad_0_1388"/>
          <p:cNvGrpSpPr/>
          <p:nvPr/>
        </p:nvGrpSpPr>
        <p:grpSpPr>
          <a:xfrm>
            <a:off x="255153" y="2785282"/>
            <a:ext cx="2526614" cy="874563"/>
            <a:chOff x="3457434" y="4469778"/>
            <a:chExt cx="1572451" cy="544288"/>
          </a:xfrm>
        </p:grpSpPr>
        <p:sp>
          <p:nvSpPr>
            <p:cNvPr id="174" name="Google Shape;174;g317ad4ab9ad_0_1388"/>
            <p:cNvSpPr/>
            <p:nvPr/>
          </p:nvSpPr>
          <p:spPr>
            <a:xfrm>
              <a:off x="3457434" y="4667694"/>
              <a:ext cx="1467538" cy="346372"/>
            </a:xfrm>
            <a:custGeom>
              <a:avLst/>
              <a:gdLst/>
              <a:ahLst/>
              <a:cxnLst/>
              <a:rect l="l" t="t" r="r" b="b"/>
              <a:pathLst>
                <a:path w="60617" h="14307" extrusionOk="0">
                  <a:moveTo>
                    <a:pt x="7848" y="0"/>
                  </a:moveTo>
                  <a:cubicBezTo>
                    <a:pt x="3393" y="0"/>
                    <a:pt x="1" y="3229"/>
                    <a:pt x="1" y="7153"/>
                  </a:cubicBezTo>
                  <a:cubicBezTo>
                    <a:pt x="1" y="11077"/>
                    <a:pt x="3393" y="14306"/>
                    <a:pt x="7848" y="14306"/>
                  </a:cubicBezTo>
                  <a:lnTo>
                    <a:pt x="60617" y="14306"/>
                  </a:lnTo>
                  <a:lnTo>
                    <a:pt x="60617" y="0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g317ad4ab9ad_0_1388"/>
            <p:cNvSpPr/>
            <p:nvPr/>
          </p:nvSpPr>
          <p:spPr>
            <a:xfrm>
              <a:off x="3531662" y="4713209"/>
              <a:ext cx="1393310" cy="255319"/>
            </a:xfrm>
            <a:custGeom>
              <a:avLst/>
              <a:gdLst/>
              <a:ahLst/>
              <a:cxnLst/>
              <a:rect l="l" t="t" r="r" b="b"/>
              <a:pathLst>
                <a:path w="57551" h="10546" extrusionOk="0">
                  <a:moveTo>
                    <a:pt x="7480" y="0"/>
                  </a:moveTo>
                  <a:cubicBezTo>
                    <a:pt x="3393" y="0"/>
                    <a:pt x="0" y="2371"/>
                    <a:pt x="0" y="5273"/>
                  </a:cubicBezTo>
                  <a:cubicBezTo>
                    <a:pt x="0" y="8175"/>
                    <a:pt x="3393" y="10546"/>
                    <a:pt x="7480" y="10546"/>
                  </a:cubicBezTo>
                  <a:lnTo>
                    <a:pt x="57551" y="10546"/>
                  </a:lnTo>
                  <a:lnTo>
                    <a:pt x="575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g317ad4ab9ad_0_1388"/>
            <p:cNvSpPr/>
            <p:nvPr/>
          </p:nvSpPr>
          <p:spPr>
            <a:xfrm>
              <a:off x="3531662" y="4750807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g317ad4ab9ad_0_1388"/>
            <p:cNvSpPr/>
            <p:nvPr/>
          </p:nvSpPr>
          <p:spPr>
            <a:xfrm>
              <a:off x="3598337" y="4741898"/>
              <a:ext cx="1422023" cy="16850"/>
            </a:xfrm>
            <a:custGeom>
              <a:avLst/>
              <a:gdLst/>
              <a:ahLst/>
              <a:cxnLst/>
              <a:rect l="l" t="t" r="r" b="b"/>
              <a:pathLst>
                <a:path w="58737" h="696" extrusionOk="0">
                  <a:moveTo>
                    <a:pt x="0" y="1"/>
                  </a:moveTo>
                  <a:lnTo>
                    <a:pt x="0" y="696"/>
                  </a:lnTo>
                  <a:lnTo>
                    <a:pt x="58736" y="696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g317ad4ab9ad_0_1388"/>
            <p:cNvSpPr/>
            <p:nvPr/>
          </p:nvSpPr>
          <p:spPr>
            <a:xfrm>
              <a:off x="3531662" y="4812156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g317ad4ab9ad_0_1388"/>
            <p:cNvSpPr/>
            <p:nvPr/>
          </p:nvSpPr>
          <p:spPr>
            <a:xfrm>
              <a:off x="3531662" y="4804239"/>
              <a:ext cx="1422023" cy="15858"/>
            </a:xfrm>
            <a:custGeom>
              <a:avLst/>
              <a:gdLst/>
              <a:ahLst/>
              <a:cxnLst/>
              <a:rect l="l" t="t" r="r" b="b"/>
              <a:pathLst>
                <a:path w="58737" h="655" extrusionOk="0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g317ad4ab9ad_0_1388"/>
            <p:cNvSpPr/>
            <p:nvPr/>
          </p:nvSpPr>
          <p:spPr>
            <a:xfrm>
              <a:off x="3531662" y="4869557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g317ad4ab9ad_0_1388"/>
            <p:cNvSpPr/>
            <p:nvPr/>
          </p:nvSpPr>
          <p:spPr>
            <a:xfrm>
              <a:off x="3531662" y="4861641"/>
              <a:ext cx="1422023" cy="16850"/>
            </a:xfrm>
            <a:custGeom>
              <a:avLst/>
              <a:gdLst/>
              <a:ahLst/>
              <a:cxnLst/>
              <a:rect l="l" t="t" r="r" b="b"/>
              <a:pathLst>
                <a:path w="58737" h="696" extrusionOk="0">
                  <a:moveTo>
                    <a:pt x="0" y="0"/>
                  </a:moveTo>
                  <a:lnTo>
                    <a:pt x="0" y="695"/>
                  </a:lnTo>
                  <a:lnTo>
                    <a:pt x="58736" y="695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g317ad4ab9ad_0_1388"/>
            <p:cNvSpPr/>
            <p:nvPr/>
          </p:nvSpPr>
          <p:spPr>
            <a:xfrm>
              <a:off x="3531662" y="4931898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g317ad4ab9ad_0_1388"/>
            <p:cNvSpPr/>
            <p:nvPr/>
          </p:nvSpPr>
          <p:spPr>
            <a:xfrm>
              <a:off x="3607862" y="4923982"/>
              <a:ext cx="1422023" cy="15858"/>
            </a:xfrm>
            <a:custGeom>
              <a:avLst/>
              <a:gdLst/>
              <a:ahLst/>
              <a:cxnLst/>
              <a:rect l="l" t="t" r="r" b="b"/>
              <a:pathLst>
                <a:path w="58737" h="655" extrusionOk="0">
                  <a:moveTo>
                    <a:pt x="0" y="0"/>
                  </a:moveTo>
                  <a:lnTo>
                    <a:pt x="0" y="654"/>
                  </a:lnTo>
                  <a:lnTo>
                    <a:pt x="58736" y="654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g317ad4ab9ad_0_1388"/>
            <p:cNvSpPr/>
            <p:nvPr/>
          </p:nvSpPr>
          <p:spPr>
            <a:xfrm>
              <a:off x="3457434" y="4469778"/>
              <a:ext cx="1467538" cy="197941"/>
            </a:xfrm>
            <a:custGeom>
              <a:avLst/>
              <a:gdLst/>
              <a:ahLst/>
              <a:cxnLst/>
              <a:rect l="l" t="t" r="r" b="b"/>
              <a:pathLst>
                <a:path w="60617" h="8176" extrusionOk="0">
                  <a:moveTo>
                    <a:pt x="7848" y="0"/>
                  </a:moveTo>
                  <a:cubicBezTo>
                    <a:pt x="3393" y="0"/>
                    <a:pt x="1" y="1881"/>
                    <a:pt x="1" y="4088"/>
                  </a:cubicBezTo>
                  <a:cubicBezTo>
                    <a:pt x="1" y="6295"/>
                    <a:pt x="3393" y="8175"/>
                    <a:pt x="7848" y="8175"/>
                  </a:cubicBezTo>
                  <a:lnTo>
                    <a:pt x="60617" y="8175"/>
                  </a:lnTo>
                  <a:lnTo>
                    <a:pt x="60617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g317ad4ab9ad_0_1388"/>
            <p:cNvSpPr/>
            <p:nvPr/>
          </p:nvSpPr>
          <p:spPr>
            <a:xfrm>
              <a:off x="3531662" y="4494520"/>
              <a:ext cx="1393310" cy="144485"/>
            </a:xfrm>
            <a:custGeom>
              <a:avLst/>
              <a:gdLst/>
              <a:ahLst/>
              <a:cxnLst/>
              <a:rect l="l" t="t" r="r" b="b"/>
              <a:pathLst>
                <a:path w="57551" h="5968" extrusionOk="0">
                  <a:moveTo>
                    <a:pt x="7480" y="0"/>
                  </a:moveTo>
                  <a:cubicBezTo>
                    <a:pt x="3393" y="0"/>
                    <a:pt x="0" y="1390"/>
                    <a:pt x="0" y="3066"/>
                  </a:cubicBezTo>
                  <a:cubicBezTo>
                    <a:pt x="0" y="4782"/>
                    <a:pt x="3393" y="5968"/>
                    <a:pt x="7480" y="5968"/>
                  </a:cubicBezTo>
                  <a:lnTo>
                    <a:pt x="57551" y="5968"/>
                  </a:lnTo>
                  <a:lnTo>
                    <a:pt x="575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g317ad4ab9ad_0_1388"/>
            <p:cNvSpPr/>
            <p:nvPr/>
          </p:nvSpPr>
          <p:spPr>
            <a:xfrm>
              <a:off x="3531662" y="4515293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g317ad4ab9ad_0_1388"/>
            <p:cNvSpPr/>
            <p:nvPr/>
          </p:nvSpPr>
          <p:spPr>
            <a:xfrm>
              <a:off x="3607862" y="4507376"/>
              <a:ext cx="1422023" cy="15858"/>
            </a:xfrm>
            <a:custGeom>
              <a:avLst/>
              <a:gdLst/>
              <a:ahLst/>
              <a:cxnLst/>
              <a:rect l="l" t="t" r="r" b="b"/>
              <a:pathLst>
                <a:path w="58737" h="655" extrusionOk="0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g317ad4ab9ad_0_1388"/>
            <p:cNvSpPr/>
            <p:nvPr/>
          </p:nvSpPr>
          <p:spPr>
            <a:xfrm>
              <a:off x="3531662" y="4552891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g317ad4ab9ad_0_1388"/>
            <p:cNvSpPr/>
            <p:nvPr/>
          </p:nvSpPr>
          <p:spPr>
            <a:xfrm>
              <a:off x="3541187" y="4543981"/>
              <a:ext cx="1422023" cy="16850"/>
            </a:xfrm>
            <a:custGeom>
              <a:avLst/>
              <a:gdLst/>
              <a:ahLst/>
              <a:cxnLst/>
              <a:rect l="l" t="t" r="r" b="b"/>
              <a:pathLst>
                <a:path w="58737" h="696" extrusionOk="0">
                  <a:moveTo>
                    <a:pt x="0" y="1"/>
                  </a:moveTo>
                  <a:lnTo>
                    <a:pt x="0" y="696"/>
                  </a:lnTo>
                  <a:lnTo>
                    <a:pt x="58736" y="696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g317ad4ab9ad_0_1388"/>
            <p:cNvSpPr/>
            <p:nvPr/>
          </p:nvSpPr>
          <p:spPr>
            <a:xfrm>
              <a:off x="3531662" y="4585550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g317ad4ab9ad_0_1388"/>
            <p:cNvSpPr/>
            <p:nvPr/>
          </p:nvSpPr>
          <p:spPr>
            <a:xfrm>
              <a:off x="3531662" y="4618209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g317ad4ab9ad_0_1388"/>
            <p:cNvSpPr/>
            <p:nvPr/>
          </p:nvSpPr>
          <p:spPr>
            <a:xfrm>
              <a:off x="3607862" y="4610293"/>
              <a:ext cx="1422023" cy="16850"/>
            </a:xfrm>
            <a:custGeom>
              <a:avLst/>
              <a:gdLst/>
              <a:ahLst/>
              <a:cxnLst/>
              <a:rect l="l" t="t" r="r" b="b"/>
              <a:pathLst>
                <a:path w="58737" h="696" extrusionOk="0">
                  <a:moveTo>
                    <a:pt x="0" y="0"/>
                  </a:moveTo>
                  <a:lnTo>
                    <a:pt x="0" y="695"/>
                  </a:lnTo>
                  <a:lnTo>
                    <a:pt x="58736" y="695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g317ad4ab9ad_0_1388"/>
            <p:cNvSpPr/>
            <p:nvPr/>
          </p:nvSpPr>
          <p:spPr>
            <a:xfrm>
              <a:off x="3541187" y="4577633"/>
              <a:ext cx="1422023" cy="15858"/>
            </a:xfrm>
            <a:custGeom>
              <a:avLst/>
              <a:gdLst/>
              <a:ahLst/>
              <a:cxnLst/>
              <a:rect l="l" t="t" r="r" b="b"/>
              <a:pathLst>
                <a:path w="58737" h="655" extrusionOk="0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" name="Google Shape;194;g317ad4ab9ad_0_1388"/>
          <p:cNvGrpSpPr/>
          <p:nvPr/>
        </p:nvGrpSpPr>
        <p:grpSpPr>
          <a:xfrm>
            <a:off x="102753" y="3680632"/>
            <a:ext cx="2526614" cy="874563"/>
            <a:chOff x="3457434" y="4469778"/>
            <a:chExt cx="1572451" cy="544288"/>
          </a:xfrm>
        </p:grpSpPr>
        <p:sp>
          <p:nvSpPr>
            <p:cNvPr id="195" name="Google Shape;195;g317ad4ab9ad_0_1388"/>
            <p:cNvSpPr/>
            <p:nvPr/>
          </p:nvSpPr>
          <p:spPr>
            <a:xfrm>
              <a:off x="3457434" y="4667694"/>
              <a:ext cx="1467538" cy="346372"/>
            </a:xfrm>
            <a:custGeom>
              <a:avLst/>
              <a:gdLst/>
              <a:ahLst/>
              <a:cxnLst/>
              <a:rect l="l" t="t" r="r" b="b"/>
              <a:pathLst>
                <a:path w="60617" h="14307" extrusionOk="0">
                  <a:moveTo>
                    <a:pt x="7848" y="0"/>
                  </a:moveTo>
                  <a:cubicBezTo>
                    <a:pt x="3393" y="0"/>
                    <a:pt x="1" y="3229"/>
                    <a:pt x="1" y="7153"/>
                  </a:cubicBezTo>
                  <a:cubicBezTo>
                    <a:pt x="1" y="11077"/>
                    <a:pt x="3393" y="14306"/>
                    <a:pt x="7848" y="14306"/>
                  </a:cubicBezTo>
                  <a:lnTo>
                    <a:pt x="60617" y="14306"/>
                  </a:lnTo>
                  <a:lnTo>
                    <a:pt x="60617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g317ad4ab9ad_0_1388"/>
            <p:cNvSpPr/>
            <p:nvPr/>
          </p:nvSpPr>
          <p:spPr>
            <a:xfrm>
              <a:off x="3531662" y="4713209"/>
              <a:ext cx="1393310" cy="255319"/>
            </a:xfrm>
            <a:custGeom>
              <a:avLst/>
              <a:gdLst/>
              <a:ahLst/>
              <a:cxnLst/>
              <a:rect l="l" t="t" r="r" b="b"/>
              <a:pathLst>
                <a:path w="57551" h="10546" extrusionOk="0">
                  <a:moveTo>
                    <a:pt x="7480" y="0"/>
                  </a:moveTo>
                  <a:cubicBezTo>
                    <a:pt x="3393" y="0"/>
                    <a:pt x="0" y="2371"/>
                    <a:pt x="0" y="5273"/>
                  </a:cubicBezTo>
                  <a:cubicBezTo>
                    <a:pt x="0" y="8175"/>
                    <a:pt x="3393" y="10546"/>
                    <a:pt x="7480" y="10546"/>
                  </a:cubicBezTo>
                  <a:lnTo>
                    <a:pt x="57551" y="10546"/>
                  </a:lnTo>
                  <a:lnTo>
                    <a:pt x="575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g317ad4ab9ad_0_1388"/>
            <p:cNvSpPr/>
            <p:nvPr/>
          </p:nvSpPr>
          <p:spPr>
            <a:xfrm>
              <a:off x="3531662" y="4750807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g317ad4ab9ad_0_1388"/>
            <p:cNvSpPr/>
            <p:nvPr/>
          </p:nvSpPr>
          <p:spPr>
            <a:xfrm>
              <a:off x="3598337" y="4741898"/>
              <a:ext cx="1422023" cy="16850"/>
            </a:xfrm>
            <a:custGeom>
              <a:avLst/>
              <a:gdLst/>
              <a:ahLst/>
              <a:cxnLst/>
              <a:rect l="l" t="t" r="r" b="b"/>
              <a:pathLst>
                <a:path w="58737" h="696" extrusionOk="0">
                  <a:moveTo>
                    <a:pt x="0" y="1"/>
                  </a:moveTo>
                  <a:lnTo>
                    <a:pt x="0" y="696"/>
                  </a:lnTo>
                  <a:lnTo>
                    <a:pt x="58736" y="696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g317ad4ab9ad_0_1388"/>
            <p:cNvSpPr/>
            <p:nvPr/>
          </p:nvSpPr>
          <p:spPr>
            <a:xfrm>
              <a:off x="3531662" y="4812156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g317ad4ab9ad_0_1388"/>
            <p:cNvSpPr/>
            <p:nvPr/>
          </p:nvSpPr>
          <p:spPr>
            <a:xfrm>
              <a:off x="3531662" y="4804239"/>
              <a:ext cx="1422023" cy="15858"/>
            </a:xfrm>
            <a:custGeom>
              <a:avLst/>
              <a:gdLst/>
              <a:ahLst/>
              <a:cxnLst/>
              <a:rect l="l" t="t" r="r" b="b"/>
              <a:pathLst>
                <a:path w="58737" h="655" extrusionOk="0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g317ad4ab9ad_0_1388"/>
            <p:cNvSpPr/>
            <p:nvPr/>
          </p:nvSpPr>
          <p:spPr>
            <a:xfrm>
              <a:off x="3531662" y="4869557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g317ad4ab9ad_0_1388"/>
            <p:cNvSpPr/>
            <p:nvPr/>
          </p:nvSpPr>
          <p:spPr>
            <a:xfrm>
              <a:off x="3531662" y="4861641"/>
              <a:ext cx="1422023" cy="16850"/>
            </a:xfrm>
            <a:custGeom>
              <a:avLst/>
              <a:gdLst/>
              <a:ahLst/>
              <a:cxnLst/>
              <a:rect l="l" t="t" r="r" b="b"/>
              <a:pathLst>
                <a:path w="58737" h="696" extrusionOk="0">
                  <a:moveTo>
                    <a:pt x="0" y="0"/>
                  </a:moveTo>
                  <a:lnTo>
                    <a:pt x="0" y="695"/>
                  </a:lnTo>
                  <a:lnTo>
                    <a:pt x="58736" y="695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g317ad4ab9ad_0_1388"/>
            <p:cNvSpPr/>
            <p:nvPr/>
          </p:nvSpPr>
          <p:spPr>
            <a:xfrm>
              <a:off x="3531662" y="4931898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g317ad4ab9ad_0_1388"/>
            <p:cNvSpPr/>
            <p:nvPr/>
          </p:nvSpPr>
          <p:spPr>
            <a:xfrm>
              <a:off x="3607862" y="4923982"/>
              <a:ext cx="1422023" cy="15858"/>
            </a:xfrm>
            <a:custGeom>
              <a:avLst/>
              <a:gdLst/>
              <a:ahLst/>
              <a:cxnLst/>
              <a:rect l="l" t="t" r="r" b="b"/>
              <a:pathLst>
                <a:path w="58737" h="655" extrusionOk="0">
                  <a:moveTo>
                    <a:pt x="0" y="0"/>
                  </a:moveTo>
                  <a:lnTo>
                    <a:pt x="0" y="654"/>
                  </a:lnTo>
                  <a:lnTo>
                    <a:pt x="58736" y="654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g317ad4ab9ad_0_1388"/>
            <p:cNvSpPr/>
            <p:nvPr/>
          </p:nvSpPr>
          <p:spPr>
            <a:xfrm>
              <a:off x="3457434" y="4469778"/>
              <a:ext cx="1467538" cy="197941"/>
            </a:xfrm>
            <a:custGeom>
              <a:avLst/>
              <a:gdLst/>
              <a:ahLst/>
              <a:cxnLst/>
              <a:rect l="l" t="t" r="r" b="b"/>
              <a:pathLst>
                <a:path w="60617" h="8176" extrusionOk="0">
                  <a:moveTo>
                    <a:pt x="7848" y="0"/>
                  </a:moveTo>
                  <a:cubicBezTo>
                    <a:pt x="3393" y="0"/>
                    <a:pt x="1" y="1881"/>
                    <a:pt x="1" y="4088"/>
                  </a:cubicBezTo>
                  <a:cubicBezTo>
                    <a:pt x="1" y="6295"/>
                    <a:pt x="3393" y="8175"/>
                    <a:pt x="7848" y="8175"/>
                  </a:cubicBezTo>
                  <a:lnTo>
                    <a:pt x="60617" y="8175"/>
                  </a:lnTo>
                  <a:lnTo>
                    <a:pt x="60617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g317ad4ab9ad_0_1388"/>
            <p:cNvSpPr/>
            <p:nvPr/>
          </p:nvSpPr>
          <p:spPr>
            <a:xfrm>
              <a:off x="3531662" y="4494520"/>
              <a:ext cx="1393310" cy="144485"/>
            </a:xfrm>
            <a:custGeom>
              <a:avLst/>
              <a:gdLst/>
              <a:ahLst/>
              <a:cxnLst/>
              <a:rect l="l" t="t" r="r" b="b"/>
              <a:pathLst>
                <a:path w="57551" h="5968" extrusionOk="0">
                  <a:moveTo>
                    <a:pt x="7480" y="0"/>
                  </a:moveTo>
                  <a:cubicBezTo>
                    <a:pt x="3393" y="0"/>
                    <a:pt x="0" y="1390"/>
                    <a:pt x="0" y="3066"/>
                  </a:cubicBezTo>
                  <a:cubicBezTo>
                    <a:pt x="0" y="4782"/>
                    <a:pt x="3393" y="5968"/>
                    <a:pt x="7480" y="5968"/>
                  </a:cubicBezTo>
                  <a:lnTo>
                    <a:pt x="57551" y="5968"/>
                  </a:lnTo>
                  <a:lnTo>
                    <a:pt x="575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g317ad4ab9ad_0_1388"/>
            <p:cNvSpPr/>
            <p:nvPr/>
          </p:nvSpPr>
          <p:spPr>
            <a:xfrm>
              <a:off x="3531662" y="4536065"/>
              <a:ext cx="477978" cy="102941"/>
            </a:xfrm>
            <a:custGeom>
              <a:avLst/>
              <a:gdLst/>
              <a:ahLst/>
              <a:cxnLst/>
              <a:rect l="l" t="t" r="r" b="b"/>
              <a:pathLst>
                <a:path w="19743" h="4252" extrusionOk="0">
                  <a:moveTo>
                    <a:pt x="859" y="1"/>
                  </a:moveTo>
                  <a:cubicBezTo>
                    <a:pt x="327" y="328"/>
                    <a:pt x="0" y="859"/>
                    <a:pt x="0" y="1350"/>
                  </a:cubicBezTo>
                  <a:cubicBezTo>
                    <a:pt x="0" y="3066"/>
                    <a:pt x="3393" y="4252"/>
                    <a:pt x="7480" y="4252"/>
                  </a:cubicBezTo>
                  <a:lnTo>
                    <a:pt x="19742" y="4252"/>
                  </a:lnTo>
                  <a:cubicBezTo>
                    <a:pt x="12753" y="3761"/>
                    <a:pt x="4946" y="2739"/>
                    <a:pt x="8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g317ad4ab9ad_0_1388"/>
            <p:cNvSpPr/>
            <p:nvPr/>
          </p:nvSpPr>
          <p:spPr>
            <a:xfrm>
              <a:off x="3531662" y="4515293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g317ad4ab9ad_0_1388"/>
            <p:cNvSpPr/>
            <p:nvPr/>
          </p:nvSpPr>
          <p:spPr>
            <a:xfrm>
              <a:off x="3607862" y="4507376"/>
              <a:ext cx="1422023" cy="15858"/>
            </a:xfrm>
            <a:custGeom>
              <a:avLst/>
              <a:gdLst/>
              <a:ahLst/>
              <a:cxnLst/>
              <a:rect l="l" t="t" r="r" b="b"/>
              <a:pathLst>
                <a:path w="58737" h="655" extrusionOk="0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g317ad4ab9ad_0_1388"/>
            <p:cNvSpPr/>
            <p:nvPr/>
          </p:nvSpPr>
          <p:spPr>
            <a:xfrm>
              <a:off x="3531662" y="4552891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g317ad4ab9ad_0_1388"/>
            <p:cNvSpPr/>
            <p:nvPr/>
          </p:nvSpPr>
          <p:spPr>
            <a:xfrm>
              <a:off x="3541187" y="4543981"/>
              <a:ext cx="1422023" cy="16850"/>
            </a:xfrm>
            <a:custGeom>
              <a:avLst/>
              <a:gdLst/>
              <a:ahLst/>
              <a:cxnLst/>
              <a:rect l="l" t="t" r="r" b="b"/>
              <a:pathLst>
                <a:path w="58737" h="696" extrusionOk="0">
                  <a:moveTo>
                    <a:pt x="0" y="1"/>
                  </a:moveTo>
                  <a:lnTo>
                    <a:pt x="0" y="696"/>
                  </a:lnTo>
                  <a:lnTo>
                    <a:pt x="58736" y="696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g317ad4ab9ad_0_1388"/>
            <p:cNvSpPr/>
            <p:nvPr/>
          </p:nvSpPr>
          <p:spPr>
            <a:xfrm>
              <a:off x="3531662" y="4585550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g317ad4ab9ad_0_1388"/>
            <p:cNvSpPr/>
            <p:nvPr/>
          </p:nvSpPr>
          <p:spPr>
            <a:xfrm>
              <a:off x="3531662" y="4618209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g317ad4ab9ad_0_1388"/>
            <p:cNvSpPr/>
            <p:nvPr/>
          </p:nvSpPr>
          <p:spPr>
            <a:xfrm>
              <a:off x="3607862" y="4610293"/>
              <a:ext cx="1422023" cy="16850"/>
            </a:xfrm>
            <a:custGeom>
              <a:avLst/>
              <a:gdLst/>
              <a:ahLst/>
              <a:cxnLst/>
              <a:rect l="l" t="t" r="r" b="b"/>
              <a:pathLst>
                <a:path w="58737" h="696" extrusionOk="0">
                  <a:moveTo>
                    <a:pt x="0" y="0"/>
                  </a:moveTo>
                  <a:lnTo>
                    <a:pt x="0" y="695"/>
                  </a:lnTo>
                  <a:lnTo>
                    <a:pt x="58736" y="695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g317ad4ab9ad_0_1388"/>
            <p:cNvSpPr/>
            <p:nvPr/>
          </p:nvSpPr>
          <p:spPr>
            <a:xfrm>
              <a:off x="3541187" y="4577633"/>
              <a:ext cx="1422023" cy="15858"/>
            </a:xfrm>
            <a:custGeom>
              <a:avLst/>
              <a:gdLst/>
              <a:ahLst/>
              <a:cxnLst/>
              <a:rect l="l" t="t" r="r" b="b"/>
              <a:pathLst>
                <a:path w="58737" h="655" extrusionOk="0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6" name="Google Shape;216;g317ad4ab9ad_0_1388"/>
          <p:cNvGrpSpPr/>
          <p:nvPr/>
        </p:nvGrpSpPr>
        <p:grpSpPr>
          <a:xfrm>
            <a:off x="7228313" y="-114309"/>
            <a:ext cx="1915697" cy="4616273"/>
            <a:chOff x="7899913" y="-114309"/>
            <a:chExt cx="1915697" cy="4616273"/>
          </a:xfrm>
        </p:grpSpPr>
        <p:sp>
          <p:nvSpPr>
            <p:cNvPr id="217" name="Google Shape;217;g317ad4ab9ad_0_1388"/>
            <p:cNvSpPr/>
            <p:nvPr/>
          </p:nvSpPr>
          <p:spPr>
            <a:xfrm>
              <a:off x="8606186" y="3608365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g317ad4ab9ad_0_1388"/>
            <p:cNvSpPr/>
            <p:nvPr/>
          </p:nvSpPr>
          <p:spPr>
            <a:xfrm>
              <a:off x="8566430" y="3568608"/>
              <a:ext cx="79551" cy="562883"/>
            </a:xfrm>
            <a:custGeom>
              <a:avLst/>
              <a:gdLst/>
              <a:ahLst/>
              <a:cxnLst/>
              <a:rect l="l" t="t" r="r" b="b"/>
              <a:pathLst>
                <a:path w="2045" h="14470" extrusionOk="0">
                  <a:moveTo>
                    <a:pt x="1023" y="0"/>
                  </a:moveTo>
                  <a:cubicBezTo>
                    <a:pt x="369" y="0"/>
                    <a:pt x="1" y="327"/>
                    <a:pt x="1" y="1022"/>
                  </a:cubicBezTo>
                  <a:lnTo>
                    <a:pt x="1" y="13448"/>
                  </a:lnTo>
                  <a:cubicBezTo>
                    <a:pt x="1" y="13979"/>
                    <a:pt x="369" y="14470"/>
                    <a:pt x="1023" y="14470"/>
                  </a:cubicBezTo>
                  <a:cubicBezTo>
                    <a:pt x="1554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27"/>
                    <a:pt x="1554" y="0"/>
                    <a:pt x="1023" y="0"/>
                  </a:cubicBezTo>
                  <a:close/>
                </a:path>
              </a:pathLst>
            </a:custGeom>
            <a:solidFill>
              <a:schemeClr val="accent1">
                <a:alpha val="102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g317ad4ab9ad_0_1388"/>
            <p:cNvSpPr/>
            <p:nvPr/>
          </p:nvSpPr>
          <p:spPr>
            <a:xfrm>
              <a:off x="8798589" y="3873900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0" y="0"/>
                  </a:moveTo>
                  <a:lnTo>
                    <a:pt x="0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g317ad4ab9ad_0_1388"/>
            <p:cNvSpPr/>
            <p:nvPr/>
          </p:nvSpPr>
          <p:spPr>
            <a:xfrm>
              <a:off x="8758832" y="3834144"/>
              <a:ext cx="79551" cy="562883"/>
            </a:xfrm>
            <a:custGeom>
              <a:avLst/>
              <a:gdLst/>
              <a:ahLst/>
              <a:cxnLst/>
              <a:rect l="l" t="t" r="r" b="b"/>
              <a:pathLst>
                <a:path w="2045" h="14470" extrusionOk="0">
                  <a:moveTo>
                    <a:pt x="1022" y="0"/>
                  </a:moveTo>
                  <a:cubicBezTo>
                    <a:pt x="532" y="0"/>
                    <a:pt x="0" y="491"/>
                    <a:pt x="0" y="1022"/>
                  </a:cubicBezTo>
                  <a:lnTo>
                    <a:pt x="0" y="13448"/>
                  </a:lnTo>
                  <a:cubicBezTo>
                    <a:pt x="0" y="14102"/>
                    <a:pt x="532" y="14470"/>
                    <a:pt x="1022" y="14470"/>
                  </a:cubicBezTo>
                  <a:cubicBezTo>
                    <a:pt x="1554" y="14470"/>
                    <a:pt x="2044" y="14102"/>
                    <a:pt x="2044" y="13448"/>
                  </a:cubicBezTo>
                  <a:lnTo>
                    <a:pt x="2044" y="1022"/>
                  </a:lnTo>
                  <a:cubicBezTo>
                    <a:pt x="2044" y="491"/>
                    <a:pt x="1554" y="0"/>
                    <a:pt x="1022" y="0"/>
                  </a:cubicBezTo>
                  <a:close/>
                </a:path>
              </a:pathLst>
            </a:custGeom>
            <a:solidFill>
              <a:schemeClr val="accent1">
                <a:alpha val="102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g317ad4ab9ad_0_1388"/>
            <p:cNvSpPr/>
            <p:nvPr/>
          </p:nvSpPr>
          <p:spPr>
            <a:xfrm>
              <a:off x="7899913" y="-114309"/>
              <a:ext cx="1238654" cy="3139619"/>
            </a:xfrm>
            <a:custGeom>
              <a:avLst/>
              <a:gdLst/>
              <a:ahLst/>
              <a:cxnLst/>
              <a:rect l="l" t="t" r="r" b="b"/>
              <a:pathLst>
                <a:path w="31842" h="80710" extrusionOk="0">
                  <a:moveTo>
                    <a:pt x="3210" y="0"/>
                  </a:moveTo>
                  <a:cubicBezTo>
                    <a:pt x="2252" y="0"/>
                    <a:pt x="1348" y="293"/>
                    <a:pt x="818" y="992"/>
                  </a:cubicBezTo>
                  <a:cubicBezTo>
                    <a:pt x="164" y="1851"/>
                    <a:pt x="1" y="2873"/>
                    <a:pt x="1" y="3894"/>
                  </a:cubicBezTo>
                  <a:cubicBezTo>
                    <a:pt x="1" y="8677"/>
                    <a:pt x="4088" y="12928"/>
                    <a:pt x="3557" y="17710"/>
                  </a:cubicBezTo>
                  <a:cubicBezTo>
                    <a:pt x="3393" y="20408"/>
                    <a:pt x="1513" y="22983"/>
                    <a:pt x="1513" y="25680"/>
                  </a:cubicBezTo>
                  <a:cubicBezTo>
                    <a:pt x="1513" y="29768"/>
                    <a:pt x="5437" y="33038"/>
                    <a:pt x="6295" y="36921"/>
                  </a:cubicBezTo>
                  <a:cubicBezTo>
                    <a:pt x="7481" y="43420"/>
                    <a:pt x="655" y="50736"/>
                    <a:pt x="4579" y="56009"/>
                  </a:cubicBezTo>
                  <a:cubicBezTo>
                    <a:pt x="6295" y="58584"/>
                    <a:pt x="10219" y="59933"/>
                    <a:pt x="10383" y="62998"/>
                  </a:cubicBezTo>
                  <a:cubicBezTo>
                    <a:pt x="10546" y="65369"/>
                    <a:pt x="7971" y="67086"/>
                    <a:pt x="6786" y="69293"/>
                  </a:cubicBezTo>
                  <a:cubicBezTo>
                    <a:pt x="5273" y="71663"/>
                    <a:pt x="5437" y="74729"/>
                    <a:pt x="6786" y="77141"/>
                  </a:cubicBezTo>
                  <a:cubicBezTo>
                    <a:pt x="8254" y="79382"/>
                    <a:pt x="10929" y="80710"/>
                    <a:pt x="13496" y="80710"/>
                  </a:cubicBezTo>
                  <a:cubicBezTo>
                    <a:pt x="13644" y="80710"/>
                    <a:pt x="13792" y="80706"/>
                    <a:pt x="13939" y="80697"/>
                  </a:cubicBezTo>
                  <a:lnTo>
                    <a:pt x="22645" y="79838"/>
                  </a:lnTo>
                  <a:cubicBezTo>
                    <a:pt x="28245" y="79511"/>
                    <a:pt x="31842" y="71663"/>
                    <a:pt x="28245" y="67249"/>
                  </a:cubicBezTo>
                  <a:cubicBezTo>
                    <a:pt x="26569" y="65042"/>
                    <a:pt x="23503" y="63489"/>
                    <a:pt x="22645" y="60791"/>
                  </a:cubicBezTo>
                  <a:cubicBezTo>
                    <a:pt x="21623" y="56540"/>
                    <a:pt x="26732" y="52248"/>
                    <a:pt x="25016" y="48161"/>
                  </a:cubicBezTo>
                  <a:cubicBezTo>
                    <a:pt x="24321" y="46322"/>
                    <a:pt x="22277" y="45300"/>
                    <a:pt x="21092" y="43583"/>
                  </a:cubicBezTo>
                  <a:cubicBezTo>
                    <a:pt x="17863" y="39169"/>
                    <a:pt x="21787" y="32670"/>
                    <a:pt x="20601" y="27397"/>
                  </a:cubicBezTo>
                  <a:cubicBezTo>
                    <a:pt x="19743" y="22615"/>
                    <a:pt x="15124" y="19549"/>
                    <a:pt x="12917" y="15298"/>
                  </a:cubicBezTo>
                  <a:cubicBezTo>
                    <a:pt x="10383" y="10353"/>
                    <a:pt x="10546" y="3404"/>
                    <a:pt x="5764" y="665"/>
                  </a:cubicBezTo>
                  <a:cubicBezTo>
                    <a:pt x="5036" y="252"/>
                    <a:pt x="4100" y="0"/>
                    <a:pt x="3210" y="0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g317ad4ab9ad_0_1388"/>
            <p:cNvSpPr/>
            <p:nvPr/>
          </p:nvSpPr>
          <p:spPr>
            <a:xfrm>
              <a:off x="8119015" y="89647"/>
              <a:ext cx="596298" cy="2776176"/>
            </a:xfrm>
            <a:custGeom>
              <a:avLst/>
              <a:gdLst/>
              <a:ahLst/>
              <a:cxnLst/>
              <a:rect l="l" t="t" r="r" b="b"/>
              <a:pathLst>
                <a:path w="15329" h="71367" extrusionOk="0">
                  <a:moveTo>
                    <a:pt x="328" y="0"/>
                  </a:moveTo>
                  <a:cubicBezTo>
                    <a:pt x="164" y="0"/>
                    <a:pt x="1" y="205"/>
                    <a:pt x="1" y="368"/>
                  </a:cubicBezTo>
                  <a:cubicBezTo>
                    <a:pt x="164" y="695"/>
                    <a:pt x="5805" y="23339"/>
                    <a:pt x="10219" y="43776"/>
                  </a:cubicBezTo>
                  <a:lnTo>
                    <a:pt x="10219" y="43776"/>
                  </a:lnTo>
                  <a:lnTo>
                    <a:pt x="4252" y="39525"/>
                  </a:lnTo>
                  <a:cubicBezTo>
                    <a:pt x="4252" y="39362"/>
                    <a:pt x="4088" y="39362"/>
                    <a:pt x="4088" y="39362"/>
                  </a:cubicBezTo>
                  <a:cubicBezTo>
                    <a:pt x="3925" y="39362"/>
                    <a:pt x="3925" y="39362"/>
                    <a:pt x="3925" y="39525"/>
                  </a:cubicBezTo>
                  <a:cubicBezTo>
                    <a:pt x="3761" y="39689"/>
                    <a:pt x="3761" y="39852"/>
                    <a:pt x="3925" y="40057"/>
                  </a:cubicBezTo>
                  <a:lnTo>
                    <a:pt x="10056" y="44471"/>
                  </a:lnTo>
                  <a:lnTo>
                    <a:pt x="10219" y="44635"/>
                  </a:lnTo>
                  <a:lnTo>
                    <a:pt x="10383" y="44635"/>
                  </a:lnTo>
                  <a:cubicBezTo>
                    <a:pt x="11568" y="50929"/>
                    <a:pt x="12754" y="57060"/>
                    <a:pt x="13612" y="62170"/>
                  </a:cubicBezTo>
                  <a:lnTo>
                    <a:pt x="8666" y="57060"/>
                  </a:lnTo>
                  <a:cubicBezTo>
                    <a:pt x="8666" y="56897"/>
                    <a:pt x="8503" y="56897"/>
                    <a:pt x="8503" y="56897"/>
                  </a:cubicBezTo>
                  <a:cubicBezTo>
                    <a:pt x="8339" y="56897"/>
                    <a:pt x="8339" y="56897"/>
                    <a:pt x="8176" y="57060"/>
                  </a:cubicBezTo>
                  <a:lnTo>
                    <a:pt x="8176" y="57428"/>
                  </a:lnTo>
                  <a:lnTo>
                    <a:pt x="13775" y="63355"/>
                  </a:lnTo>
                  <a:cubicBezTo>
                    <a:pt x="14307" y="66420"/>
                    <a:pt x="14634" y="69159"/>
                    <a:pt x="14797" y="71366"/>
                  </a:cubicBezTo>
                  <a:lnTo>
                    <a:pt x="15329" y="71366"/>
                  </a:lnTo>
                  <a:cubicBezTo>
                    <a:pt x="15329" y="69322"/>
                    <a:pt x="15002" y="66788"/>
                    <a:pt x="14470" y="64050"/>
                  </a:cubicBezTo>
                  <a:lnTo>
                    <a:pt x="14634" y="64050"/>
                  </a:lnTo>
                  <a:cubicBezTo>
                    <a:pt x="14634" y="64050"/>
                    <a:pt x="14797" y="64050"/>
                    <a:pt x="14797" y="63886"/>
                  </a:cubicBezTo>
                  <a:cubicBezTo>
                    <a:pt x="15002" y="63886"/>
                    <a:pt x="15002" y="63559"/>
                    <a:pt x="14797" y="63559"/>
                  </a:cubicBezTo>
                  <a:lnTo>
                    <a:pt x="14470" y="63028"/>
                  </a:lnTo>
                  <a:cubicBezTo>
                    <a:pt x="11078" y="41406"/>
                    <a:pt x="859" y="695"/>
                    <a:pt x="696" y="205"/>
                  </a:cubicBezTo>
                  <a:cubicBezTo>
                    <a:pt x="696" y="0"/>
                    <a:pt x="491" y="0"/>
                    <a:pt x="3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g317ad4ab9ad_0_1388"/>
            <p:cNvSpPr/>
            <p:nvPr/>
          </p:nvSpPr>
          <p:spPr>
            <a:xfrm>
              <a:off x="8424307" y="938692"/>
              <a:ext cx="111332" cy="318046"/>
            </a:xfrm>
            <a:custGeom>
              <a:avLst/>
              <a:gdLst/>
              <a:ahLst/>
              <a:cxnLst/>
              <a:rect l="l" t="t" r="r" b="b"/>
              <a:pathLst>
                <a:path w="2862" h="8176" extrusionOk="0">
                  <a:moveTo>
                    <a:pt x="2535" y="1"/>
                  </a:moveTo>
                  <a:cubicBezTo>
                    <a:pt x="2371" y="1"/>
                    <a:pt x="2208" y="164"/>
                    <a:pt x="2208" y="328"/>
                  </a:cubicBezTo>
                  <a:lnTo>
                    <a:pt x="1" y="7808"/>
                  </a:lnTo>
                  <a:cubicBezTo>
                    <a:pt x="1" y="8012"/>
                    <a:pt x="1" y="8176"/>
                    <a:pt x="164" y="8176"/>
                  </a:cubicBezTo>
                  <a:lnTo>
                    <a:pt x="328" y="8176"/>
                  </a:lnTo>
                  <a:cubicBezTo>
                    <a:pt x="491" y="8176"/>
                    <a:pt x="491" y="8176"/>
                    <a:pt x="655" y="8012"/>
                  </a:cubicBezTo>
                  <a:lnTo>
                    <a:pt x="2862" y="491"/>
                  </a:lnTo>
                  <a:cubicBezTo>
                    <a:pt x="2862" y="328"/>
                    <a:pt x="2698" y="164"/>
                    <a:pt x="253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g317ad4ab9ad_0_1388"/>
            <p:cNvSpPr/>
            <p:nvPr/>
          </p:nvSpPr>
          <p:spPr>
            <a:xfrm>
              <a:off x="8788417" y="298310"/>
              <a:ext cx="1027193" cy="2682583"/>
            </a:xfrm>
            <a:custGeom>
              <a:avLst/>
              <a:gdLst/>
              <a:ahLst/>
              <a:cxnLst/>
              <a:rect l="l" t="t" r="r" b="b"/>
              <a:pathLst>
                <a:path w="26406" h="68961" extrusionOk="0">
                  <a:moveTo>
                    <a:pt x="18871" y="0"/>
                  </a:moveTo>
                  <a:cubicBezTo>
                    <a:pt x="18467" y="0"/>
                    <a:pt x="18069" y="86"/>
                    <a:pt x="17699" y="277"/>
                  </a:cubicBezTo>
                  <a:cubicBezTo>
                    <a:pt x="17004" y="604"/>
                    <a:pt x="16514" y="1462"/>
                    <a:pt x="16187" y="2321"/>
                  </a:cubicBezTo>
                  <a:cubicBezTo>
                    <a:pt x="14961" y="6081"/>
                    <a:pt x="16841" y="10495"/>
                    <a:pt x="15165" y="14256"/>
                  </a:cubicBezTo>
                  <a:cubicBezTo>
                    <a:pt x="14143" y="16299"/>
                    <a:pt x="12100" y="17648"/>
                    <a:pt x="11241" y="19856"/>
                  </a:cubicBezTo>
                  <a:cubicBezTo>
                    <a:pt x="10056" y="23085"/>
                    <a:pt x="12263" y="26845"/>
                    <a:pt x="11568" y="30237"/>
                  </a:cubicBezTo>
                  <a:cubicBezTo>
                    <a:pt x="10710" y="35715"/>
                    <a:pt x="3230" y="39434"/>
                    <a:pt x="4742" y="44707"/>
                  </a:cubicBezTo>
                  <a:cubicBezTo>
                    <a:pt x="5437" y="47282"/>
                    <a:pt x="8176" y="49326"/>
                    <a:pt x="7317" y="51696"/>
                  </a:cubicBezTo>
                  <a:cubicBezTo>
                    <a:pt x="6786" y="53740"/>
                    <a:pt x="4415" y="54435"/>
                    <a:pt x="2699" y="55784"/>
                  </a:cubicBezTo>
                  <a:cubicBezTo>
                    <a:pt x="859" y="57173"/>
                    <a:pt x="1" y="59708"/>
                    <a:pt x="491" y="62078"/>
                  </a:cubicBezTo>
                  <a:cubicBezTo>
                    <a:pt x="1023" y="64326"/>
                    <a:pt x="2903" y="66166"/>
                    <a:pt x="5110" y="66861"/>
                  </a:cubicBezTo>
                  <a:lnTo>
                    <a:pt x="12263" y="68741"/>
                  </a:lnTo>
                  <a:cubicBezTo>
                    <a:pt x="12754" y="68891"/>
                    <a:pt x="13251" y="68961"/>
                    <a:pt x="13745" y="68961"/>
                  </a:cubicBezTo>
                  <a:cubicBezTo>
                    <a:pt x="17699" y="68961"/>
                    <a:pt x="21473" y="64472"/>
                    <a:pt x="20274" y="60402"/>
                  </a:cubicBezTo>
                  <a:cubicBezTo>
                    <a:pt x="19580" y="58195"/>
                    <a:pt x="17536" y="56152"/>
                    <a:pt x="17699" y="53577"/>
                  </a:cubicBezTo>
                  <a:cubicBezTo>
                    <a:pt x="18026" y="50020"/>
                    <a:pt x="23340" y="48140"/>
                    <a:pt x="23136" y="44380"/>
                  </a:cubicBezTo>
                  <a:cubicBezTo>
                    <a:pt x="23136" y="42663"/>
                    <a:pt x="21787" y="41314"/>
                    <a:pt x="21460" y="39598"/>
                  </a:cubicBezTo>
                  <a:cubicBezTo>
                    <a:pt x="20070" y="35183"/>
                    <a:pt x="25016" y="31259"/>
                    <a:pt x="25711" y="26681"/>
                  </a:cubicBezTo>
                  <a:cubicBezTo>
                    <a:pt x="26406" y="22758"/>
                    <a:pt x="23667" y="18997"/>
                    <a:pt x="23340" y="14910"/>
                  </a:cubicBezTo>
                  <a:cubicBezTo>
                    <a:pt x="22645" y="10332"/>
                    <a:pt x="24852" y="4855"/>
                    <a:pt x="21787" y="1462"/>
                  </a:cubicBezTo>
                  <a:cubicBezTo>
                    <a:pt x="21045" y="602"/>
                    <a:pt x="19938" y="0"/>
                    <a:pt x="18871" y="0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g317ad4ab9ad_0_1388"/>
            <p:cNvSpPr/>
            <p:nvPr/>
          </p:nvSpPr>
          <p:spPr>
            <a:xfrm>
              <a:off x="9179562" y="495109"/>
              <a:ext cx="410278" cy="2370722"/>
            </a:xfrm>
            <a:custGeom>
              <a:avLst/>
              <a:gdLst/>
              <a:ahLst/>
              <a:cxnLst/>
              <a:rect l="l" t="t" r="r" b="b"/>
              <a:pathLst>
                <a:path w="10547" h="60944" extrusionOk="0">
                  <a:moveTo>
                    <a:pt x="10383" y="0"/>
                  </a:moveTo>
                  <a:cubicBezTo>
                    <a:pt x="10219" y="0"/>
                    <a:pt x="10015" y="0"/>
                    <a:pt x="10015" y="164"/>
                  </a:cubicBezTo>
                  <a:cubicBezTo>
                    <a:pt x="10015" y="491"/>
                    <a:pt x="7971" y="19906"/>
                    <a:pt x="5437" y="37277"/>
                  </a:cubicBezTo>
                  <a:lnTo>
                    <a:pt x="2045" y="32168"/>
                  </a:lnTo>
                  <a:cubicBezTo>
                    <a:pt x="2045" y="32168"/>
                    <a:pt x="2045" y="32004"/>
                    <a:pt x="1840" y="32004"/>
                  </a:cubicBezTo>
                  <a:lnTo>
                    <a:pt x="1677" y="32168"/>
                  </a:lnTo>
                  <a:cubicBezTo>
                    <a:pt x="1677" y="32168"/>
                    <a:pt x="1513" y="32331"/>
                    <a:pt x="1677" y="32495"/>
                  </a:cubicBezTo>
                  <a:lnTo>
                    <a:pt x="5274" y="37972"/>
                  </a:lnTo>
                  <a:lnTo>
                    <a:pt x="5437" y="37972"/>
                  </a:lnTo>
                  <a:cubicBezTo>
                    <a:pt x="4579" y="43408"/>
                    <a:pt x="3720" y="48518"/>
                    <a:pt x="2862" y="52768"/>
                  </a:cubicBezTo>
                  <a:lnTo>
                    <a:pt x="491" y="47332"/>
                  </a:lnTo>
                  <a:cubicBezTo>
                    <a:pt x="491" y="47169"/>
                    <a:pt x="328" y="47169"/>
                    <a:pt x="328" y="47169"/>
                  </a:cubicBezTo>
                  <a:lnTo>
                    <a:pt x="164" y="47169"/>
                  </a:lnTo>
                  <a:cubicBezTo>
                    <a:pt x="1" y="47169"/>
                    <a:pt x="1" y="47332"/>
                    <a:pt x="1" y="47496"/>
                  </a:cubicBezTo>
                  <a:lnTo>
                    <a:pt x="2699" y="53790"/>
                  </a:lnTo>
                  <a:cubicBezTo>
                    <a:pt x="2208" y="56692"/>
                    <a:pt x="1513" y="59063"/>
                    <a:pt x="1023" y="60943"/>
                  </a:cubicBezTo>
                  <a:lnTo>
                    <a:pt x="1513" y="60943"/>
                  </a:lnTo>
                  <a:cubicBezTo>
                    <a:pt x="2045" y="59267"/>
                    <a:pt x="2535" y="57019"/>
                    <a:pt x="3066" y="54485"/>
                  </a:cubicBezTo>
                  <a:lnTo>
                    <a:pt x="3393" y="54485"/>
                  </a:lnTo>
                  <a:cubicBezTo>
                    <a:pt x="3393" y="54485"/>
                    <a:pt x="3557" y="54322"/>
                    <a:pt x="3393" y="54158"/>
                  </a:cubicBezTo>
                  <a:lnTo>
                    <a:pt x="3230" y="53627"/>
                  </a:lnTo>
                  <a:cubicBezTo>
                    <a:pt x="6786" y="35560"/>
                    <a:pt x="10546" y="654"/>
                    <a:pt x="10546" y="164"/>
                  </a:cubicBezTo>
                  <a:cubicBezTo>
                    <a:pt x="10546" y="164"/>
                    <a:pt x="10546" y="0"/>
                    <a:pt x="1038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g317ad4ab9ad_0_1388"/>
            <p:cNvSpPr/>
            <p:nvPr/>
          </p:nvSpPr>
          <p:spPr>
            <a:xfrm>
              <a:off x="9476919" y="1275805"/>
              <a:ext cx="179718" cy="225815"/>
            </a:xfrm>
            <a:custGeom>
              <a:avLst/>
              <a:gdLst/>
              <a:ahLst/>
              <a:cxnLst/>
              <a:rect l="l" t="t" r="r" b="b"/>
              <a:pathLst>
                <a:path w="4620" h="5805" extrusionOk="0">
                  <a:moveTo>
                    <a:pt x="4251" y="0"/>
                  </a:moveTo>
                  <a:cubicBezTo>
                    <a:pt x="4088" y="0"/>
                    <a:pt x="4088" y="0"/>
                    <a:pt x="4088" y="164"/>
                  </a:cubicBezTo>
                  <a:lnTo>
                    <a:pt x="0" y="5477"/>
                  </a:lnTo>
                  <a:cubicBezTo>
                    <a:pt x="0" y="5477"/>
                    <a:pt x="0" y="5641"/>
                    <a:pt x="164" y="5804"/>
                  </a:cubicBezTo>
                  <a:lnTo>
                    <a:pt x="532" y="5804"/>
                  </a:lnTo>
                  <a:lnTo>
                    <a:pt x="4415" y="368"/>
                  </a:lnTo>
                  <a:cubicBezTo>
                    <a:pt x="4619" y="368"/>
                    <a:pt x="4415" y="164"/>
                    <a:pt x="441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g317ad4ab9ad_0_1388"/>
            <p:cNvSpPr/>
            <p:nvPr/>
          </p:nvSpPr>
          <p:spPr>
            <a:xfrm>
              <a:off x="8106294" y="2865830"/>
              <a:ext cx="1510565" cy="1636134"/>
            </a:xfrm>
            <a:custGeom>
              <a:avLst/>
              <a:gdLst/>
              <a:ahLst/>
              <a:cxnLst/>
              <a:rect l="l" t="t" r="r" b="b"/>
              <a:pathLst>
                <a:path w="38832" h="42060" extrusionOk="0">
                  <a:moveTo>
                    <a:pt x="1" y="0"/>
                  </a:moveTo>
                  <a:lnTo>
                    <a:pt x="5437" y="42059"/>
                  </a:lnTo>
                  <a:lnTo>
                    <a:pt x="34744" y="42059"/>
                  </a:lnTo>
                  <a:lnTo>
                    <a:pt x="3883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g317ad4ab9ad_0_1388"/>
            <p:cNvSpPr/>
            <p:nvPr/>
          </p:nvSpPr>
          <p:spPr>
            <a:xfrm>
              <a:off x="8522881" y="3144086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g317ad4ab9ad_0_1388"/>
            <p:cNvSpPr/>
            <p:nvPr/>
          </p:nvSpPr>
          <p:spPr>
            <a:xfrm>
              <a:off x="8483163" y="3104329"/>
              <a:ext cx="79512" cy="562883"/>
            </a:xfrm>
            <a:custGeom>
              <a:avLst/>
              <a:gdLst/>
              <a:ahLst/>
              <a:cxnLst/>
              <a:rect l="l" t="t" r="r" b="b"/>
              <a:pathLst>
                <a:path w="2044" h="14470" extrusionOk="0">
                  <a:moveTo>
                    <a:pt x="1022" y="0"/>
                  </a:moveTo>
                  <a:cubicBezTo>
                    <a:pt x="327" y="0"/>
                    <a:pt x="0" y="368"/>
                    <a:pt x="0" y="1022"/>
                  </a:cubicBezTo>
                  <a:lnTo>
                    <a:pt x="0" y="13448"/>
                  </a:lnTo>
                  <a:cubicBezTo>
                    <a:pt x="0" y="13979"/>
                    <a:pt x="327" y="14470"/>
                    <a:pt x="1022" y="14470"/>
                  </a:cubicBezTo>
                  <a:cubicBezTo>
                    <a:pt x="1553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68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1">
                <a:alpha val="102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g317ad4ab9ad_0_1388"/>
            <p:cNvSpPr/>
            <p:nvPr/>
          </p:nvSpPr>
          <p:spPr>
            <a:xfrm>
              <a:off x="9139845" y="3031196"/>
              <a:ext cx="79512" cy="564478"/>
            </a:xfrm>
            <a:custGeom>
              <a:avLst/>
              <a:gdLst/>
              <a:ahLst/>
              <a:cxnLst/>
              <a:rect l="l" t="t" r="r" b="b"/>
              <a:pathLst>
                <a:path w="2044" h="14511" extrusionOk="0">
                  <a:moveTo>
                    <a:pt x="1022" y="0"/>
                  </a:moveTo>
                  <a:cubicBezTo>
                    <a:pt x="491" y="0"/>
                    <a:pt x="0" y="368"/>
                    <a:pt x="0" y="1022"/>
                  </a:cubicBezTo>
                  <a:lnTo>
                    <a:pt x="0" y="13488"/>
                  </a:lnTo>
                  <a:cubicBezTo>
                    <a:pt x="0" y="13979"/>
                    <a:pt x="491" y="14510"/>
                    <a:pt x="1022" y="14510"/>
                  </a:cubicBezTo>
                  <a:cubicBezTo>
                    <a:pt x="1512" y="14510"/>
                    <a:pt x="2044" y="13979"/>
                    <a:pt x="2044" y="13488"/>
                  </a:cubicBezTo>
                  <a:lnTo>
                    <a:pt x="2044" y="1022"/>
                  </a:lnTo>
                  <a:cubicBezTo>
                    <a:pt x="2044" y="368"/>
                    <a:pt x="1512" y="0"/>
                    <a:pt x="1022" y="0"/>
                  </a:cubicBezTo>
                  <a:close/>
                </a:path>
              </a:pathLst>
            </a:custGeom>
            <a:solidFill>
              <a:schemeClr val="accent2">
                <a:alpha val="51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g317ad4ab9ad_0_1388"/>
            <p:cNvSpPr/>
            <p:nvPr/>
          </p:nvSpPr>
          <p:spPr>
            <a:xfrm>
              <a:off x="8993540" y="3323729"/>
              <a:ext cx="79551" cy="562922"/>
            </a:xfrm>
            <a:custGeom>
              <a:avLst/>
              <a:gdLst/>
              <a:ahLst/>
              <a:cxnLst/>
              <a:rect l="l" t="t" r="r" b="b"/>
              <a:pathLst>
                <a:path w="2045" h="14471" extrusionOk="0">
                  <a:moveTo>
                    <a:pt x="1022" y="1"/>
                  </a:moveTo>
                  <a:cubicBezTo>
                    <a:pt x="491" y="1"/>
                    <a:pt x="1" y="328"/>
                    <a:pt x="1" y="1023"/>
                  </a:cubicBezTo>
                  <a:lnTo>
                    <a:pt x="1" y="13448"/>
                  </a:lnTo>
                  <a:cubicBezTo>
                    <a:pt x="1" y="14143"/>
                    <a:pt x="491" y="14470"/>
                    <a:pt x="1022" y="14470"/>
                  </a:cubicBezTo>
                  <a:cubicBezTo>
                    <a:pt x="1513" y="14470"/>
                    <a:pt x="2044" y="14143"/>
                    <a:pt x="2044" y="13448"/>
                  </a:cubicBezTo>
                  <a:lnTo>
                    <a:pt x="2044" y="1023"/>
                  </a:lnTo>
                  <a:cubicBezTo>
                    <a:pt x="2044" y="328"/>
                    <a:pt x="1513" y="1"/>
                    <a:pt x="1022" y="1"/>
                  </a:cubicBezTo>
                  <a:close/>
                </a:path>
              </a:pathLst>
            </a:custGeom>
            <a:solidFill>
              <a:schemeClr val="accent2">
                <a:alpha val="51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g317ad4ab9ad_0_1388"/>
            <p:cNvSpPr/>
            <p:nvPr/>
          </p:nvSpPr>
          <p:spPr>
            <a:xfrm>
              <a:off x="9165286" y="3733975"/>
              <a:ext cx="79512" cy="569263"/>
            </a:xfrm>
            <a:custGeom>
              <a:avLst/>
              <a:gdLst/>
              <a:ahLst/>
              <a:cxnLst/>
              <a:rect l="l" t="t" r="r" b="b"/>
              <a:pathLst>
                <a:path w="2044" h="14634" extrusionOk="0">
                  <a:moveTo>
                    <a:pt x="1022" y="0"/>
                  </a:moveTo>
                  <a:cubicBezTo>
                    <a:pt x="368" y="0"/>
                    <a:pt x="0" y="532"/>
                    <a:pt x="0" y="1022"/>
                  </a:cubicBezTo>
                  <a:lnTo>
                    <a:pt x="0" y="13611"/>
                  </a:lnTo>
                  <a:cubicBezTo>
                    <a:pt x="0" y="14143"/>
                    <a:pt x="368" y="14633"/>
                    <a:pt x="1022" y="14633"/>
                  </a:cubicBezTo>
                  <a:cubicBezTo>
                    <a:pt x="1553" y="14633"/>
                    <a:pt x="2044" y="14143"/>
                    <a:pt x="2044" y="13611"/>
                  </a:cubicBezTo>
                  <a:lnTo>
                    <a:pt x="2044" y="1022"/>
                  </a:lnTo>
                  <a:cubicBezTo>
                    <a:pt x="2044" y="532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2">
                <a:alpha val="51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3" name="Google Shape;233;g317ad4ab9ad_0_1388"/>
          <p:cNvGrpSpPr/>
          <p:nvPr/>
        </p:nvGrpSpPr>
        <p:grpSpPr>
          <a:xfrm>
            <a:off x="-400231" y="71459"/>
            <a:ext cx="9944461" cy="5619869"/>
            <a:chOff x="-1009131" y="114298"/>
            <a:chExt cx="11162264" cy="5619869"/>
          </a:xfrm>
        </p:grpSpPr>
        <p:grpSp>
          <p:nvGrpSpPr>
            <p:cNvPr id="234" name="Google Shape;234;g317ad4ab9ad_0_1388"/>
            <p:cNvGrpSpPr/>
            <p:nvPr/>
          </p:nvGrpSpPr>
          <p:grpSpPr>
            <a:xfrm>
              <a:off x="-1009131" y="114298"/>
              <a:ext cx="11162264" cy="5619869"/>
              <a:chOff x="-852900" y="114300"/>
              <a:chExt cx="10849790" cy="6172288"/>
            </a:xfrm>
          </p:grpSpPr>
          <p:sp>
            <p:nvSpPr>
              <p:cNvPr id="235" name="Google Shape;235;g317ad4ab9ad_0_1388"/>
              <p:cNvSpPr/>
              <p:nvPr/>
            </p:nvSpPr>
            <p:spPr>
              <a:xfrm>
                <a:off x="-845014" y="129282"/>
                <a:ext cx="10826179" cy="6147915"/>
              </a:xfrm>
              <a:custGeom>
                <a:avLst/>
                <a:gdLst/>
                <a:ahLst/>
                <a:cxnLst/>
                <a:rect l="l" t="t" r="r" b="b"/>
                <a:pathLst>
                  <a:path w="225135" h="134190" extrusionOk="0">
                    <a:moveTo>
                      <a:pt x="41896" y="1"/>
                    </a:moveTo>
                    <a:cubicBezTo>
                      <a:pt x="37114" y="1"/>
                      <a:pt x="33190" y="3924"/>
                      <a:pt x="33190" y="8707"/>
                    </a:cubicBezTo>
                    <a:lnTo>
                      <a:pt x="33190" y="102349"/>
                    </a:lnTo>
                    <a:lnTo>
                      <a:pt x="1676" y="125197"/>
                    </a:lnTo>
                    <a:lnTo>
                      <a:pt x="2044" y="125197"/>
                    </a:lnTo>
                    <a:cubicBezTo>
                      <a:pt x="859" y="126015"/>
                      <a:pt x="0" y="127568"/>
                      <a:pt x="0" y="129081"/>
                    </a:cubicBezTo>
                    <a:cubicBezTo>
                      <a:pt x="0" y="131819"/>
                      <a:pt x="2371" y="134190"/>
                      <a:pt x="5109" y="134190"/>
                    </a:cubicBezTo>
                    <a:lnTo>
                      <a:pt x="220188" y="134190"/>
                    </a:lnTo>
                    <a:cubicBezTo>
                      <a:pt x="222927" y="134190"/>
                      <a:pt x="225134" y="131819"/>
                      <a:pt x="225134" y="129081"/>
                    </a:cubicBezTo>
                    <a:cubicBezTo>
                      <a:pt x="225134" y="127732"/>
                      <a:pt x="224644" y="126383"/>
                      <a:pt x="223622" y="125524"/>
                    </a:cubicBezTo>
                    <a:lnTo>
                      <a:pt x="223785" y="125524"/>
                    </a:lnTo>
                    <a:lnTo>
                      <a:pt x="192762" y="102349"/>
                    </a:lnTo>
                    <a:lnTo>
                      <a:pt x="192762" y="8707"/>
                    </a:lnTo>
                    <a:cubicBezTo>
                      <a:pt x="192762" y="3924"/>
                      <a:pt x="188879" y="1"/>
                      <a:pt x="1840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236;g317ad4ab9ad_0_1388"/>
              <p:cNvSpPr/>
              <p:nvPr/>
            </p:nvSpPr>
            <p:spPr>
              <a:xfrm>
                <a:off x="-852900" y="114300"/>
                <a:ext cx="10849790" cy="6172288"/>
              </a:xfrm>
              <a:custGeom>
                <a:avLst/>
                <a:gdLst/>
                <a:ahLst/>
                <a:cxnLst/>
                <a:rect l="l" t="t" r="r" b="b"/>
                <a:pathLst>
                  <a:path w="225626" h="134722" extrusionOk="0">
                    <a:moveTo>
                      <a:pt x="184261" y="491"/>
                    </a:moveTo>
                    <a:cubicBezTo>
                      <a:pt x="186468" y="491"/>
                      <a:pt x="188675" y="1513"/>
                      <a:pt x="190228" y="3066"/>
                    </a:cubicBezTo>
                    <a:cubicBezTo>
                      <a:pt x="191577" y="4578"/>
                      <a:pt x="192599" y="6622"/>
                      <a:pt x="192599" y="9034"/>
                    </a:cubicBezTo>
                    <a:lnTo>
                      <a:pt x="192599" y="102839"/>
                    </a:lnTo>
                    <a:lnTo>
                      <a:pt x="223381" y="125714"/>
                    </a:lnTo>
                    <a:lnTo>
                      <a:pt x="223581" y="126015"/>
                    </a:lnTo>
                    <a:cubicBezTo>
                      <a:pt x="224440" y="126873"/>
                      <a:pt x="225135" y="128059"/>
                      <a:pt x="225135" y="129408"/>
                    </a:cubicBezTo>
                    <a:cubicBezTo>
                      <a:pt x="225135" y="130797"/>
                      <a:pt x="224603" y="131983"/>
                      <a:pt x="223581" y="132841"/>
                    </a:cubicBezTo>
                    <a:cubicBezTo>
                      <a:pt x="222764" y="133699"/>
                      <a:pt x="221538" y="134190"/>
                      <a:pt x="220352" y="134190"/>
                    </a:cubicBezTo>
                    <a:lnTo>
                      <a:pt x="5273" y="134190"/>
                    </a:lnTo>
                    <a:cubicBezTo>
                      <a:pt x="3884" y="134190"/>
                      <a:pt x="2698" y="133699"/>
                      <a:pt x="1840" y="132841"/>
                    </a:cubicBezTo>
                    <a:cubicBezTo>
                      <a:pt x="1023" y="131983"/>
                      <a:pt x="491" y="130797"/>
                      <a:pt x="491" y="129408"/>
                    </a:cubicBezTo>
                    <a:cubicBezTo>
                      <a:pt x="491" y="127895"/>
                      <a:pt x="1186" y="126546"/>
                      <a:pt x="2371" y="125688"/>
                    </a:cubicBezTo>
                    <a:lnTo>
                      <a:pt x="2862" y="125157"/>
                    </a:lnTo>
                    <a:lnTo>
                      <a:pt x="2698" y="125157"/>
                    </a:lnTo>
                    <a:lnTo>
                      <a:pt x="33722" y="102839"/>
                    </a:lnTo>
                    <a:lnTo>
                      <a:pt x="33722" y="9034"/>
                    </a:lnTo>
                    <a:cubicBezTo>
                      <a:pt x="33722" y="6622"/>
                      <a:pt x="34539" y="4578"/>
                      <a:pt x="36092" y="3066"/>
                    </a:cubicBezTo>
                    <a:cubicBezTo>
                      <a:pt x="37605" y="1513"/>
                      <a:pt x="39853" y="491"/>
                      <a:pt x="42060" y="491"/>
                    </a:cubicBezTo>
                    <a:close/>
                    <a:moveTo>
                      <a:pt x="42060" y="1"/>
                    </a:moveTo>
                    <a:cubicBezTo>
                      <a:pt x="37114" y="1"/>
                      <a:pt x="33190" y="4088"/>
                      <a:pt x="33190" y="9034"/>
                    </a:cubicBezTo>
                    <a:lnTo>
                      <a:pt x="33190" y="102676"/>
                    </a:lnTo>
                    <a:lnTo>
                      <a:pt x="1023" y="125688"/>
                    </a:lnTo>
                    <a:lnTo>
                      <a:pt x="1589" y="125688"/>
                    </a:lnTo>
                    <a:cubicBezTo>
                      <a:pt x="620" y="126584"/>
                      <a:pt x="1" y="127949"/>
                      <a:pt x="1" y="129408"/>
                    </a:cubicBezTo>
                    <a:cubicBezTo>
                      <a:pt x="1" y="132310"/>
                      <a:pt x="2371" y="134721"/>
                      <a:pt x="5273" y="134721"/>
                    </a:cubicBezTo>
                    <a:lnTo>
                      <a:pt x="220352" y="134721"/>
                    </a:lnTo>
                    <a:cubicBezTo>
                      <a:pt x="223254" y="134721"/>
                      <a:pt x="225625" y="132310"/>
                      <a:pt x="225625" y="129408"/>
                    </a:cubicBezTo>
                    <a:cubicBezTo>
                      <a:pt x="225625" y="128054"/>
                      <a:pt x="225101" y="126962"/>
                      <a:pt x="224258" y="126015"/>
                    </a:cubicBezTo>
                    <a:lnTo>
                      <a:pt x="224603" y="126015"/>
                    </a:lnTo>
                    <a:lnTo>
                      <a:pt x="223949" y="125530"/>
                    </a:lnTo>
                    <a:lnTo>
                      <a:pt x="223949" y="125530"/>
                    </a:lnTo>
                    <a:lnTo>
                      <a:pt x="223949" y="125524"/>
                    </a:lnTo>
                    <a:lnTo>
                      <a:pt x="223942" y="125524"/>
                    </a:lnTo>
                    <a:lnTo>
                      <a:pt x="193130" y="102676"/>
                    </a:lnTo>
                    <a:lnTo>
                      <a:pt x="193130" y="9034"/>
                    </a:lnTo>
                    <a:cubicBezTo>
                      <a:pt x="193130" y="4088"/>
                      <a:pt x="189043" y="1"/>
                      <a:pt x="1842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g317ad4ab9ad_0_1388"/>
              <p:cNvSpPr/>
              <p:nvPr/>
            </p:nvSpPr>
            <p:spPr>
              <a:xfrm>
                <a:off x="-27366" y="4975819"/>
                <a:ext cx="9247851" cy="702298"/>
              </a:xfrm>
              <a:custGeom>
                <a:avLst/>
                <a:gdLst/>
                <a:ahLst/>
                <a:cxnLst/>
                <a:rect l="l" t="t" r="r" b="b"/>
                <a:pathLst>
                  <a:path w="192313" h="15329" extrusionOk="0">
                    <a:moveTo>
                      <a:pt x="20806" y="164"/>
                    </a:moveTo>
                    <a:lnTo>
                      <a:pt x="44043" y="327"/>
                    </a:lnTo>
                    <a:lnTo>
                      <a:pt x="43777" y="327"/>
                    </a:lnTo>
                    <a:lnTo>
                      <a:pt x="42428" y="1840"/>
                    </a:lnTo>
                    <a:lnTo>
                      <a:pt x="30329" y="1676"/>
                    </a:lnTo>
                    <a:lnTo>
                      <a:pt x="32046" y="327"/>
                    </a:lnTo>
                    <a:lnTo>
                      <a:pt x="31188" y="327"/>
                    </a:lnTo>
                    <a:lnTo>
                      <a:pt x="29471" y="1676"/>
                    </a:lnTo>
                    <a:lnTo>
                      <a:pt x="18925" y="1676"/>
                    </a:lnTo>
                    <a:lnTo>
                      <a:pt x="20806" y="164"/>
                    </a:lnTo>
                    <a:close/>
                    <a:moveTo>
                      <a:pt x="44632" y="332"/>
                    </a:moveTo>
                    <a:lnTo>
                      <a:pt x="67279" y="491"/>
                    </a:lnTo>
                    <a:lnTo>
                      <a:pt x="66625" y="2044"/>
                    </a:lnTo>
                    <a:lnTo>
                      <a:pt x="55876" y="2044"/>
                    </a:lnTo>
                    <a:lnTo>
                      <a:pt x="56897" y="491"/>
                    </a:lnTo>
                    <a:lnTo>
                      <a:pt x="56039" y="491"/>
                    </a:lnTo>
                    <a:lnTo>
                      <a:pt x="55017" y="1840"/>
                    </a:lnTo>
                    <a:lnTo>
                      <a:pt x="43286" y="1840"/>
                    </a:lnTo>
                    <a:lnTo>
                      <a:pt x="44632" y="332"/>
                    </a:lnTo>
                    <a:close/>
                    <a:moveTo>
                      <a:pt x="68138" y="491"/>
                    </a:moveTo>
                    <a:lnTo>
                      <a:pt x="80073" y="654"/>
                    </a:lnTo>
                    <a:lnTo>
                      <a:pt x="79542" y="2208"/>
                    </a:lnTo>
                    <a:lnTo>
                      <a:pt x="67443" y="2044"/>
                    </a:lnTo>
                    <a:lnTo>
                      <a:pt x="68138" y="491"/>
                    </a:lnTo>
                    <a:close/>
                    <a:moveTo>
                      <a:pt x="80727" y="654"/>
                    </a:moveTo>
                    <a:lnTo>
                      <a:pt x="92335" y="818"/>
                    </a:lnTo>
                    <a:lnTo>
                      <a:pt x="92335" y="2208"/>
                    </a:lnTo>
                    <a:lnTo>
                      <a:pt x="80400" y="2208"/>
                    </a:lnTo>
                    <a:lnTo>
                      <a:pt x="80727" y="654"/>
                    </a:lnTo>
                    <a:close/>
                    <a:moveTo>
                      <a:pt x="104597" y="818"/>
                    </a:moveTo>
                    <a:lnTo>
                      <a:pt x="104761" y="2371"/>
                    </a:lnTo>
                    <a:lnTo>
                      <a:pt x="93194" y="2208"/>
                    </a:lnTo>
                    <a:lnTo>
                      <a:pt x="93194" y="818"/>
                    </a:lnTo>
                    <a:close/>
                    <a:moveTo>
                      <a:pt x="105456" y="818"/>
                    </a:moveTo>
                    <a:lnTo>
                      <a:pt x="116492" y="1022"/>
                    </a:lnTo>
                    <a:lnTo>
                      <a:pt x="116860" y="2371"/>
                    </a:lnTo>
                    <a:lnTo>
                      <a:pt x="105619" y="2371"/>
                    </a:lnTo>
                    <a:lnTo>
                      <a:pt x="105456" y="818"/>
                    </a:lnTo>
                    <a:close/>
                    <a:moveTo>
                      <a:pt x="128100" y="1022"/>
                    </a:moveTo>
                    <a:lnTo>
                      <a:pt x="128754" y="2535"/>
                    </a:lnTo>
                    <a:lnTo>
                      <a:pt x="117718" y="2371"/>
                    </a:lnTo>
                    <a:lnTo>
                      <a:pt x="117187" y="1022"/>
                    </a:lnTo>
                    <a:close/>
                    <a:moveTo>
                      <a:pt x="128958" y="1022"/>
                    </a:moveTo>
                    <a:lnTo>
                      <a:pt x="139504" y="1186"/>
                    </a:lnTo>
                    <a:lnTo>
                      <a:pt x="140526" y="2535"/>
                    </a:lnTo>
                    <a:lnTo>
                      <a:pt x="129612" y="2535"/>
                    </a:lnTo>
                    <a:lnTo>
                      <a:pt x="128958" y="1022"/>
                    </a:lnTo>
                    <a:close/>
                    <a:moveTo>
                      <a:pt x="150744" y="1186"/>
                    </a:moveTo>
                    <a:lnTo>
                      <a:pt x="151929" y="2698"/>
                    </a:lnTo>
                    <a:lnTo>
                      <a:pt x="141220" y="2535"/>
                    </a:lnTo>
                    <a:lnTo>
                      <a:pt x="140362" y="1186"/>
                    </a:lnTo>
                    <a:close/>
                    <a:moveTo>
                      <a:pt x="151439" y="1186"/>
                    </a:moveTo>
                    <a:lnTo>
                      <a:pt x="162843" y="1349"/>
                    </a:lnTo>
                    <a:lnTo>
                      <a:pt x="164355" y="2698"/>
                    </a:lnTo>
                    <a:lnTo>
                      <a:pt x="152624" y="2698"/>
                    </a:lnTo>
                    <a:lnTo>
                      <a:pt x="151439" y="1186"/>
                    </a:lnTo>
                    <a:close/>
                    <a:moveTo>
                      <a:pt x="163701" y="1349"/>
                    </a:moveTo>
                    <a:lnTo>
                      <a:pt x="174574" y="1513"/>
                    </a:lnTo>
                    <a:lnTo>
                      <a:pt x="176290" y="2862"/>
                    </a:lnTo>
                    <a:lnTo>
                      <a:pt x="165050" y="2698"/>
                    </a:lnTo>
                    <a:lnTo>
                      <a:pt x="163701" y="1349"/>
                    </a:lnTo>
                    <a:close/>
                    <a:moveTo>
                      <a:pt x="18598" y="1840"/>
                    </a:moveTo>
                    <a:lnTo>
                      <a:pt x="29307" y="2044"/>
                    </a:lnTo>
                    <a:lnTo>
                      <a:pt x="27427" y="3556"/>
                    </a:lnTo>
                    <a:lnTo>
                      <a:pt x="16350" y="3556"/>
                    </a:lnTo>
                    <a:lnTo>
                      <a:pt x="18598" y="1840"/>
                    </a:lnTo>
                    <a:close/>
                    <a:moveTo>
                      <a:pt x="42265" y="2044"/>
                    </a:moveTo>
                    <a:lnTo>
                      <a:pt x="40711" y="3720"/>
                    </a:lnTo>
                    <a:lnTo>
                      <a:pt x="28286" y="3556"/>
                    </a:lnTo>
                    <a:lnTo>
                      <a:pt x="30166" y="2044"/>
                    </a:lnTo>
                    <a:close/>
                    <a:moveTo>
                      <a:pt x="43123" y="2044"/>
                    </a:moveTo>
                    <a:lnTo>
                      <a:pt x="54854" y="2208"/>
                    </a:lnTo>
                    <a:lnTo>
                      <a:pt x="53832" y="3720"/>
                    </a:lnTo>
                    <a:lnTo>
                      <a:pt x="41733" y="3720"/>
                    </a:lnTo>
                    <a:lnTo>
                      <a:pt x="43123" y="2044"/>
                    </a:lnTo>
                    <a:close/>
                    <a:moveTo>
                      <a:pt x="66421" y="2208"/>
                    </a:moveTo>
                    <a:lnTo>
                      <a:pt x="65604" y="3883"/>
                    </a:lnTo>
                    <a:lnTo>
                      <a:pt x="54690" y="3720"/>
                    </a:lnTo>
                    <a:lnTo>
                      <a:pt x="55876" y="2208"/>
                    </a:lnTo>
                    <a:close/>
                    <a:moveTo>
                      <a:pt x="67279" y="2208"/>
                    </a:moveTo>
                    <a:lnTo>
                      <a:pt x="79542" y="2371"/>
                    </a:lnTo>
                    <a:lnTo>
                      <a:pt x="79051" y="3883"/>
                    </a:lnTo>
                    <a:lnTo>
                      <a:pt x="66625" y="3883"/>
                    </a:lnTo>
                    <a:lnTo>
                      <a:pt x="67279" y="2208"/>
                    </a:lnTo>
                    <a:close/>
                    <a:moveTo>
                      <a:pt x="92335" y="2371"/>
                    </a:moveTo>
                    <a:lnTo>
                      <a:pt x="92172" y="4088"/>
                    </a:lnTo>
                    <a:lnTo>
                      <a:pt x="79909" y="3883"/>
                    </a:lnTo>
                    <a:lnTo>
                      <a:pt x="80400" y="2371"/>
                    </a:lnTo>
                    <a:close/>
                    <a:moveTo>
                      <a:pt x="93194" y="2371"/>
                    </a:moveTo>
                    <a:lnTo>
                      <a:pt x="104761" y="2535"/>
                    </a:lnTo>
                    <a:lnTo>
                      <a:pt x="104924" y="4088"/>
                    </a:lnTo>
                    <a:lnTo>
                      <a:pt x="92989" y="4088"/>
                    </a:lnTo>
                    <a:lnTo>
                      <a:pt x="93194" y="2371"/>
                    </a:lnTo>
                    <a:close/>
                    <a:moveTo>
                      <a:pt x="117023" y="2535"/>
                    </a:moveTo>
                    <a:lnTo>
                      <a:pt x="117514" y="4088"/>
                    </a:lnTo>
                    <a:lnTo>
                      <a:pt x="105783" y="4088"/>
                    </a:lnTo>
                    <a:lnTo>
                      <a:pt x="105619" y="2535"/>
                    </a:lnTo>
                    <a:close/>
                    <a:moveTo>
                      <a:pt x="117718" y="2535"/>
                    </a:moveTo>
                    <a:lnTo>
                      <a:pt x="128958" y="2698"/>
                    </a:lnTo>
                    <a:lnTo>
                      <a:pt x="129776" y="4251"/>
                    </a:lnTo>
                    <a:lnTo>
                      <a:pt x="118372" y="4088"/>
                    </a:lnTo>
                    <a:lnTo>
                      <a:pt x="117718" y="2535"/>
                    </a:lnTo>
                    <a:close/>
                    <a:moveTo>
                      <a:pt x="140689" y="2698"/>
                    </a:moveTo>
                    <a:lnTo>
                      <a:pt x="141711" y="4251"/>
                    </a:lnTo>
                    <a:lnTo>
                      <a:pt x="130471" y="4251"/>
                    </a:lnTo>
                    <a:lnTo>
                      <a:pt x="129776" y="2698"/>
                    </a:lnTo>
                    <a:close/>
                    <a:moveTo>
                      <a:pt x="141384" y="2698"/>
                    </a:moveTo>
                    <a:lnTo>
                      <a:pt x="152093" y="2862"/>
                    </a:lnTo>
                    <a:lnTo>
                      <a:pt x="153483" y="4415"/>
                    </a:lnTo>
                    <a:lnTo>
                      <a:pt x="153483" y="4415"/>
                    </a:lnTo>
                    <a:lnTo>
                      <a:pt x="142569" y="4251"/>
                    </a:lnTo>
                    <a:lnTo>
                      <a:pt x="141384" y="2698"/>
                    </a:lnTo>
                    <a:close/>
                    <a:moveTo>
                      <a:pt x="164519" y="2862"/>
                    </a:moveTo>
                    <a:lnTo>
                      <a:pt x="166235" y="4415"/>
                    </a:lnTo>
                    <a:lnTo>
                      <a:pt x="154137" y="4415"/>
                    </a:lnTo>
                    <a:lnTo>
                      <a:pt x="152788" y="2862"/>
                    </a:lnTo>
                    <a:close/>
                    <a:moveTo>
                      <a:pt x="165377" y="2862"/>
                    </a:moveTo>
                    <a:lnTo>
                      <a:pt x="176617" y="3066"/>
                    </a:lnTo>
                    <a:lnTo>
                      <a:pt x="178498" y="4415"/>
                    </a:lnTo>
                    <a:lnTo>
                      <a:pt x="166930" y="4415"/>
                    </a:lnTo>
                    <a:lnTo>
                      <a:pt x="165377" y="2862"/>
                    </a:lnTo>
                    <a:close/>
                    <a:moveTo>
                      <a:pt x="16187" y="3720"/>
                    </a:moveTo>
                    <a:lnTo>
                      <a:pt x="27100" y="3883"/>
                    </a:lnTo>
                    <a:lnTo>
                      <a:pt x="25220" y="5600"/>
                    </a:lnTo>
                    <a:lnTo>
                      <a:pt x="13816" y="5600"/>
                    </a:lnTo>
                    <a:lnTo>
                      <a:pt x="16187" y="3720"/>
                    </a:lnTo>
                    <a:close/>
                    <a:moveTo>
                      <a:pt x="40548" y="3883"/>
                    </a:moveTo>
                    <a:lnTo>
                      <a:pt x="39035" y="5600"/>
                    </a:lnTo>
                    <a:lnTo>
                      <a:pt x="26242" y="5600"/>
                    </a:lnTo>
                    <a:lnTo>
                      <a:pt x="28122" y="3883"/>
                    </a:lnTo>
                    <a:close/>
                    <a:moveTo>
                      <a:pt x="53668" y="3883"/>
                    </a:moveTo>
                    <a:lnTo>
                      <a:pt x="52483" y="5764"/>
                    </a:lnTo>
                    <a:lnTo>
                      <a:pt x="40057" y="5600"/>
                    </a:lnTo>
                    <a:lnTo>
                      <a:pt x="41570" y="3883"/>
                    </a:lnTo>
                    <a:close/>
                    <a:moveTo>
                      <a:pt x="54527" y="3883"/>
                    </a:moveTo>
                    <a:lnTo>
                      <a:pt x="65604" y="4088"/>
                    </a:lnTo>
                    <a:lnTo>
                      <a:pt x="64745" y="5764"/>
                    </a:lnTo>
                    <a:lnTo>
                      <a:pt x="53341" y="5764"/>
                    </a:lnTo>
                    <a:lnTo>
                      <a:pt x="54527" y="3883"/>
                    </a:lnTo>
                    <a:close/>
                    <a:moveTo>
                      <a:pt x="79051" y="4088"/>
                    </a:moveTo>
                    <a:lnTo>
                      <a:pt x="78520" y="5764"/>
                    </a:lnTo>
                    <a:lnTo>
                      <a:pt x="65604" y="5764"/>
                    </a:lnTo>
                    <a:lnTo>
                      <a:pt x="66421" y="4088"/>
                    </a:lnTo>
                    <a:close/>
                    <a:moveTo>
                      <a:pt x="79909" y="4088"/>
                    </a:moveTo>
                    <a:lnTo>
                      <a:pt x="92172" y="4251"/>
                    </a:lnTo>
                    <a:lnTo>
                      <a:pt x="91967" y="5927"/>
                    </a:lnTo>
                    <a:lnTo>
                      <a:pt x="79378" y="5764"/>
                    </a:lnTo>
                    <a:lnTo>
                      <a:pt x="79909" y="4088"/>
                    </a:lnTo>
                    <a:close/>
                    <a:moveTo>
                      <a:pt x="104924" y="4251"/>
                    </a:moveTo>
                    <a:lnTo>
                      <a:pt x="105088" y="5927"/>
                    </a:lnTo>
                    <a:lnTo>
                      <a:pt x="92826" y="5927"/>
                    </a:lnTo>
                    <a:lnTo>
                      <a:pt x="92989" y="4251"/>
                    </a:lnTo>
                    <a:close/>
                    <a:moveTo>
                      <a:pt x="105783" y="4251"/>
                    </a:moveTo>
                    <a:lnTo>
                      <a:pt x="117514" y="4415"/>
                    </a:lnTo>
                    <a:lnTo>
                      <a:pt x="118045" y="5927"/>
                    </a:lnTo>
                    <a:lnTo>
                      <a:pt x="106110" y="5927"/>
                    </a:lnTo>
                    <a:lnTo>
                      <a:pt x="105783" y="4251"/>
                    </a:lnTo>
                    <a:close/>
                    <a:moveTo>
                      <a:pt x="129776" y="4415"/>
                    </a:moveTo>
                    <a:lnTo>
                      <a:pt x="130634" y="5927"/>
                    </a:lnTo>
                    <a:lnTo>
                      <a:pt x="118903" y="5927"/>
                    </a:lnTo>
                    <a:lnTo>
                      <a:pt x="118372" y="4415"/>
                    </a:lnTo>
                    <a:close/>
                    <a:moveTo>
                      <a:pt x="141874" y="4415"/>
                    </a:moveTo>
                    <a:lnTo>
                      <a:pt x="142896" y="6131"/>
                    </a:lnTo>
                    <a:lnTo>
                      <a:pt x="131492" y="6131"/>
                    </a:lnTo>
                    <a:lnTo>
                      <a:pt x="130634" y="4415"/>
                    </a:lnTo>
                    <a:close/>
                    <a:moveTo>
                      <a:pt x="142569" y="4415"/>
                    </a:moveTo>
                    <a:lnTo>
                      <a:pt x="153646" y="4578"/>
                    </a:lnTo>
                    <a:lnTo>
                      <a:pt x="154995" y="6131"/>
                    </a:lnTo>
                    <a:lnTo>
                      <a:pt x="143755" y="6131"/>
                    </a:lnTo>
                    <a:lnTo>
                      <a:pt x="142569" y="4415"/>
                    </a:lnTo>
                    <a:close/>
                    <a:moveTo>
                      <a:pt x="166399" y="4578"/>
                    </a:moveTo>
                    <a:lnTo>
                      <a:pt x="168116" y="6131"/>
                    </a:lnTo>
                    <a:lnTo>
                      <a:pt x="155853" y="6131"/>
                    </a:lnTo>
                    <a:lnTo>
                      <a:pt x="154300" y="4578"/>
                    </a:lnTo>
                    <a:close/>
                    <a:moveTo>
                      <a:pt x="167094" y="4578"/>
                    </a:moveTo>
                    <a:lnTo>
                      <a:pt x="178661" y="4742"/>
                    </a:lnTo>
                    <a:lnTo>
                      <a:pt x="180705" y="6295"/>
                    </a:lnTo>
                    <a:lnTo>
                      <a:pt x="168974" y="6131"/>
                    </a:lnTo>
                    <a:lnTo>
                      <a:pt x="167094" y="4578"/>
                    </a:lnTo>
                    <a:close/>
                    <a:moveTo>
                      <a:pt x="24893" y="5764"/>
                    </a:moveTo>
                    <a:lnTo>
                      <a:pt x="22849" y="7644"/>
                    </a:lnTo>
                    <a:lnTo>
                      <a:pt x="11078" y="7644"/>
                    </a:lnTo>
                    <a:lnTo>
                      <a:pt x="13653" y="5764"/>
                    </a:lnTo>
                    <a:close/>
                    <a:moveTo>
                      <a:pt x="25915" y="5764"/>
                    </a:moveTo>
                    <a:lnTo>
                      <a:pt x="38831" y="5927"/>
                    </a:lnTo>
                    <a:lnTo>
                      <a:pt x="37155" y="7807"/>
                    </a:lnTo>
                    <a:lnTo>
                      <a:pt x="23871" y="7644"/>
                    </a:lnTo>
                    <a:lnTo>
                      <a:pt x="25915" y="5764"/>
                    </a:lnTo>
                    <a:close/>
                    <a:moveTo>
                      <a:pt x="52320" y="5927"/>
                    </a:moveTo>
                    <a:lnTo>
                      <a:pt x="51093" y="7807"/>
                    </a:lnTo>
                    <a:lnTo>
                      <a:pt x="38177" y="7807"/>
                    </a:lnTo>
                    <a:lnTo>
                      <a:pt x="39689" y="5927"/>
                    </a:lnTo>
                    <a:close/>
                    <a:moveTo>
                      <a:pt x="64582" y="5927"/>
                    </a:moveTo>
                    <a:lnTo>
                      <a:pt x="63723" y="7807"/>
                    </a:lnTo>
                    <a:lnTo>
                      <a:pt x="51952" y="7807"/>
                    </a:lnTo>
                    <a:lnTo>
                      <a:pt x="53341" y="5927"/>
                    </a:lnTo>
                    <a:close/>
                    <a:moveTo>
                      <a:pt x="65604" y="5927"/>
                    </a:moveTo>
                    <a:lnTo>
                      <a:pt x="78356" y="6131"/>
                    </a:lnTo>
                    <a:lnTo>
                      <a:pt x="77866" y="7807"/>
                    </a:lnTo>
                    <a:lnTo>
                      <a:pt x="64582" y="7807"/>
                    </a:lnTo>
                    <a:lnTo>
                      <a:pt x="65604" y="5927"/>
                    </a:lnTo>
                    <a:close/>
                    <a:moveTo>
                      <a:pt x="91967" y="6131"/>
                    </a:moveTo>
                    <a:lnTo>
                      <a:pt x="91804" y="7807"/>
                    </a:lnTo>
                    <a:lnTo>
                      <a:pt x="78888" y="7807"/>
                    </a:lnTo>
                    <a:lnTo>
                      <a:pt x="79378" y="6131"/>
                    </a:lnTo>
                    <a:close/>
                    <a:moveTo>
                      <a:pt x="105251" y="6131"/>
                    </a:moveTo>
                    <a:lnTo>
                      <a:pt x="105456" y="7971"/>
                    </a:lnTo>
                    <a:lnTo>
                      <a:pt x="105456" y="7971"/>
                    </a:lnTo>
                    <a:lnTo>
                      <a:pt x="92826" y="7807"/>
                    </a:lnTo>
                    <a:lnTo>
                      <a:pt x="92826" y="6131"/>
                    </a:lnTo>
                    <a:close/>
                    <a:moveTo>
                      <a:pt x="118208" y="6131"/>
                    </a:moveTo>
                    <a:lnTo>
                      <a:pt x="118740" y="7971"/>
                    </a:lnTo>
                    <a:lnTo>
                      <a:pt x="106273" y="7971"/>
                    </a:lnTo>
                    <a:lnTo>
                      <a:pt x="106110" y="6131"/>
                    </a:lnTo>
                    <a:close/>
                    <a:moveTo>
                      <a:pt x="119067" y="6131"/>
                    </a:moveTo>
                    <a:lnTo>
                      <a:pt x="130798" y="6295"/>
                    </a:lnTo>
                    <a:lnTo>
                      <a:pt x="131656" y="7971"/>
                    </a:lnTo>
                    <a:lnTo>
                      <a:pt x="119557" y="7971"/>
                    </a:lnTo>
                    <a:lnTo>
                      <a:pt x="119067" y="6131"/>
                    </a:lnTo>
                    <a:close/>
                    <a:moveTo>
                      <a:pt x="143060" y="6295"/>
                    </a:moveTo>
                    <a:lnTo>
                      <a:pt x="144286" y="7971"/>
                    </a:lnTo>
                    <a:lnTo>
                      <a:pt x="132514" y="7971"/>
                    </a:lnTo>
                    <a:lnTo>
                      <a:pt x="131656" y="6295"/>
                    </a:lnTo>
                    <a:close/>
                    <a:moveTo>
                      <a:pt x="155158" y="6295"/>
                    </a:moveTo>
                    <a:lnTo>
                      <a:pt x="156712" y="7971"/>
                    </a:lnTo>
                    <a:lnTo>
                      <a:pt x="145103" y="7971"/>
                    </a:lnTo>
                    <a:lnTo>
                      <a:pt x="143918" y="6295"/>
                    </a:lnTo>
                    <a:close/>
                    <a:moveTo>
                      <a:pt x="156017" y="6295"/>
                    </a:moveTo>
                    <a:lnTo>
                      <a:pt x="168279" y="6458"/>
                    </a:lnTo>
                    <a:lnTo>
                      <a:pt x="170159" y="7971"/>
                    </a:lnTo>
                    <a:lnTo>
                      <a:pt x="157570" y="7971"/>
                    </a:lnTo>
                    <a:lnTo>
                      <a:pt x="156017" y="6295"/>
                    </a:lnTo>
                    <a:close/>
                    <a:moveTo>
                      <a:pt x="180868" y="6458"/>
                    </a:moveTo>
                    <a:lnTo>
                      <a:pt x="183116" y="8175"/>
                    </a:lnTo>
                    <a:lnTo>
                      <a:pt x="171018" y="7971"/>
                    </a:lnTo>
                    <a:lnTo>
                      <a:pt x="169137" y="6458"/>
                    </a:lnTo>
                    <a:close/>
                    <a:moveTo>
                      <a:pt x="22686" y="7971"/>
                    </a:moveTo>
                    <a:lnTo>
                      <a:pt x="20274" y="10014"/>
                    </a:lnTo>
                    <a:lnTo>
                      <a:pt x="8176" y="10014"/>
                    </a:lnTo>
                    <a:lnTo>
                      <a:pt x="10751" y="7971"/>
                    </a:lnTo>
                    <a:close/>
                    <a:moveTo>
                      <a:pt x="36992" y="7971"/>
                    </a:moveTo>
                    <a:lnTo>
                      <a:pt x="35112" y="10014"/>
                    </a:lnTo>
                    <a:lnTo>
                      <a:pt x="21460" y="10014"/>
                    </a:lnTo>
                    <a:lnTo>
                      <a:pt x="23708" y="7971"/>
                    </a:lnTo>
                    <a:close/>
                    <a:moveTo>
                      <a:pt x="50930" y="7971"/>
                    </a:moveTo>
                    <a:lnTo>
                      <a:pt x="49581" y="10014"/>
                    </a:lnTo>
                    <a:lnTo>
                      <a:pt x="36133" y="10014"/>
                    </a:lnTo>
                    <a:lnTo>
                      <a:pt x="37809" y="7971"/>
                    </a:lnTo>
                    <a:close/>
                    <a:moveTo>
                      <a:pt x="63560" y="7971"/>
                    </a:moveTo>
                    <a:lnTo>
                      <a:pt x="62538" y="10014"/>
                    </a:lnTo>
                    <a:lnTo>
                      <a:pt x="50603" y="10014"/>
                    </a:lnTo>
                    <a:lnTo>
                      <a:pt x="51788" y="7971"/>
                    </a:lnTo>
                    <a:close/>
                    <a:moveTo>
                      <a:pt x="64582" y="7971"/>
                    </a:moveTo>
                    <a:lnTo>
                      <a:pt x="77866" y="8175"/>
                    </a:lnTo>
                    <a:lnTo>
                      <a:pt x="77334" y="10014"/>
                    </a:lnTo>
                    <a:lnTo>
                      <a:pt x="63560" y="10014"/>
                    </a:lnTo>
                    <a:lnTo>
                      <a:pt x="64582" y="7971"/>
                    </a:lnTo>
                    <a:close/>
                    <a:moveTo>
                      <a:pt x="91804" y="8175"/>
                    </a:moveTo>
                    <a:lnTo>
                      <a:pt x="91640" y="10014"/>
                    </a:lnTo>
                    <a:lnTo>
                      <a:pt x="78356" y="10014"/>
                    </a:lnTo>
                    <a:lnTo>
                      <a:pt x="78888" y="8175"/>
                    </a:lnTo>
                    <a:close/>
                    <a:moveTo>
                      <a:pt x="105456" y="8175"/>
                    </a:moveTo>
                    <a:lnTo>
                      <a:pt x="105619" y="10014"/>
                    </a:lnTo>
                    <a:lnTo>
                      <a:pt x="92662" y="10014"/>
                    </a:lnTo>
                    <a:lnTo>
                      <a:pt x="92662" y="8175"/>
                    </a:lnTo>
                    <a:close/>
                    <a:moveTo>
                      <a:pt x="118740" y="8175"/>
                    </a:moveTo>
                    <a:lnTo>
                      <a:pt x="119394" y="10014"/>
                    </a:lnTo>
                    <a:lnTo>
                      <a:pt x="106641" y="10014"/>
                    </a:lnTo>
                    <a:lnTo>
                      <a:pt x="106273" y="8175"/>
                    </a:lnTo>
                    <a:close/>
                    <a:moveTo>
                      <a:pt x="131819" y="8175"/>
                    </a:moveTo>
                    <a:lnTo>
                      <a:pt x="132678" y="10014"/>
                    </a:lnTo>
                    <a:lnTo>
                      <a:pt x="120252" y="10014"/>
                    </a:lnTo>
                    <a:lnTo>
                      <a:pt x="119557" y="8175"/>
                    </a:lnTo>
                    <a:close/>
                    <a:moveTo>
                      <a:pt x="144449" y="8175"/>
                    </a:moveTo>
                    <a:lnTo>
                      <a:pt x="145798" y="10014"/>
                    </a:lnTo>
                    <a:lnTo>
                      <a:pt x="133536" y="10014"/>
                    </a:lnTo>
                    <a:lnTo>
                      <a:pt x="132678" y="8175"/>
                    </a:lnTo>
                    <a:close/>
                    <a:moveTo>
                      <a:pt x="156875" y="8175"/>
                    </a:moveTo>
                    <a:lnTo>
                      <a:pt x="158388" y="10014"/>
                    </a:lnTo>
                    <a:lnTo>
                      <a:pt x="146657" y="10014"/>
                    </a:lnTo>
                    <a:lnTo>
                      <a:pt x="145308" y="8175"/>
                    </a:lnTo>
                    <a:close/>
                    <a:moveTo>
                      <a:pt x="157734" y="8175"/>
                    </a:moveTo>
                    <a:lnTo>
                      <a:pt x="170323" y="8339"/>
                    </a:lnTo>
                    <a:lnTo>
                      <a:pt x="172366" y="10014"/>
                    </a:lnTo>
                    <a:lnTo>
                      <a:pt x="159246" y="10014"/>
                    </a:lnTo>
                    <a:lnTo>
                      <a:pt x="157734" y="8175"/>
                    </a:lnTo>
                    <a:close/>
                    <a:moveTo>
                      <a:pt x="183280" y="8339"/>
                    </a:moveTo>
                    <a:lnTo>
                      <a:pt x="185487" y="10014"/>
                    </a:lnTo>
                    <a:lnTo>
                      <a:pt x="173061" y="10014"/>
                    </a:lnTo>
                    <a:lnTo>
                      <a:pt x="171181" y="8339"/>
                    </a:lnTo>
                    <a:close/>
                    <a:moveTo>
                      <a:pt x="172530" y="10219"/>
                    </a:moveTo>
                    <a:lnTo>
                      <a:pt x="174574" y="12058"/>
                    </a:lnTo>
                    <a:lnTo>
                      <a:pt x="161126" y="12058"/>
                    </a:lnTo>
                    <a:lnTo>
                      <a:pt x="159409" y="10219"/>
                    </a:lnTo>
                    <a:close/>
                    <a:moveTo>
                      <a:pt x="185814" y="10219"/>
                    </a:moveTo>
                    <a:lnTo>
                      <a:pt x="188226" y="12058"/>
                    </a:lnTo>
                    <a:lnTo>
                      <a:pt x="175432" y="12058"/>
                    </a:lnTo>
                    <a:lnTo>
                      <a:pt x="173388" y="10219"/>
                    </a:lnTo>
                    <a:close/>
                    <a:moveTo>
                      <a:pt x="77171" y="10219"/>
                    </a:moveTo>
                    <a:lnTo>
                      <a:pt x="76640" y="12263"/>
                    </a:lnTo>
                    <a:lnTo>
                      <a:pt x="62538" y="12263"/>
                    </a:lnTo>
                    <a:lnTo>
                      <a:pt x="63355" y="10219"/>
                    </a:lnTo>
                    <a:close/>
                    <a:moveTo>
                      <a:pt x="91640" y="10219"/>
                    </a:moveTo>
                    <a:lnTo>
                      <a:pt x="91477" y="12263"/>
                    </a:lnTo>
                    <a:lnTo>
                      <a:pt x="77661" y="12263"/>
                    </a:lnTo>
                    <a:lnTo>
                      <a:pt x="78193" y="10219"/>
                    </a:lnTo>
                    <a:close/>
                    <a:moveTo>
                      <a:pt x="105783" y="10219"/>
                    </a:moveTo>
                    <a:lnTo>
                      <a:pt x="105946" y="12263"/>
                    </a:lnTo>
                    <a:lnTo>
                      <a:pt x="92499" y="12263"/>
                    </a:lnTo>
                    <a:lnTo>
                      <a:pt x="92662" y="10219"/>
                    </a:lnTo>
                    <a:close/>
                    <a:moveTo>
                      <a:pt x="119394" y="10219"/>
                    </a:moveTo>
                    <a:lnTo>
                      <a:pt x="120089" y="12263"/>
                    </a:lnTo>
                    <a:lnTo>
                      <a:pt x="106968" y="12263"/>
                    </a:lnTo>
                    <a:lnTo>
                      <a:pt x="106641" y="10219"/>
                    </a:lnTo>
                    <a:close/>
                    <a:moveTo>
                      <a:pt x="132841" y="10219"/>
                    </a:moveTo>
                    <a:lnTo>
                      <a:pt x="133863" y="12263"/>
                    </a:lnTo>
                    <a:lnTo>
                      <a:pt x="120947" y="12263"/>
                    </a:lnTo>
                    <a:lnTo>
                      <a:pt x="120252" y="10219"/>
                    </a:lnTo>
                    <a:close/>
                    <a:moveTo>
                      <a:pt x="145962" y="10219"/>
                    </a:moveTo>
                    <a:lnTo>
                      <a:pt x="147147" y="12263"/>
                    </a:lnTo>
                    <a:lnTo>
                      <a:pt x="134721" y="12263"/>
                    </a:lnTo>
                    <a:lnTo>
                      <a:pt x="133700" y="10219"/>
                    </a:lnTo>
                    <a:close/>
                    <a:moveTo>
                      <a:pt x="158755" y="10219"/>
                    </a:moveTo>
                    <a:lnTo>
                      <a:pt x="160268" y="12058"/>
                    </a:lnTo>
                    <a:lnTo>
                      <a:pt x="148169" y="12263"/>
                    </a:lnTo>
                    <a:lnTo>
                      <a:pt x="146820" y="10219"/>
                    </a:lnTo>
                    <a:close/>
                    <a:moveTo>
                      <a:pt x="20111" y="10219"/>
                    </a:moveTo>
                    <a:lnTo>
                      <a:pt x="17740" y="12426"/>
                    </a:lnTo>
                    <a:lnTo>
                      <a:pt x="5110" y="12426"/>
                    </a:lnTo>
                    <a:lnTo>
                      <a:pt x="7849" y="10219"/>
                    </a:lnTo>
                    <a:close/>
                    <a:moveTo>
                      <a:pt x="34948" y="10219"/>
                    </a:moveTo>
                    <a:lnTo>
                      <a:pt x="33068" y="12426"/>
                    </a:lnTo>
                    <a:lnTo>
                      <a:pt x="18762" y="12426"/>
                    </a:lnTo>
                    <a:lnTo>
                      <a:pt x="21133" y="10219"/>
                    </a:lnTo>
                    <a:close/>
                    <a:moveTo>
                      <a:pt x="49417" y="10219"/>
                    </a:moveTo>
                    <a:lnTo>
                      <a:pt x="47864" y="12426"/>
                    </a:lnTo>
                    <a:lnTo>
                      <a:pt x="34090" y="12426"/>
                    </a:lnTo>
                    <a:lnTo>
                      <a:pt x="35970" y="10219"/>
                    </a:lnTo>
                    <a:close/>
                    <a:moveTo>
                      <a:pt x="62538" y="10219"/>
                    </a:moveTo>
                    <a:lnTo>
                      <a:pt x="61516" y="12263"/>
                    </a:lnTo>
                    <a:lnTo>
                      <a:pt x="48886" y="12426"/>
                    </a:lnTo>
                    <a:lnTo>
                      <a:pt x="50439" y="10219"/>
                    </a:lnTo>
                    <a:close/>
                    <a:moveTo>
                      <a:pt x="174737" y="12426"/>
                    </a:moveTo>
                    <a:lnTo>
                      <a:pt x="177149" y="14470"/>
                    </a:lnTo>
                    <a:lnTo>
                      <a:pt x="163333" y="14470"/>
                    </a:lnTo>
                    <a:lnTo>
                      <a:pt x="161453" y="12426"/>
                    </a:lnTo>
                    <a:close/>
                    <a:moveTo>
                      <a:pt x="188553" y="12426"/>
                    </a:moveTo>
                    <a:lnTo>
                      <a:pt x="191087" y="14470"/>
                    </a:lnTo>
                    <a:lnTo>
                      <a:pt x="178007" y="14470"/>
                    </a:lnTo>
                    <a:lnTo>
                      <a:pt x="175595" y="12426"/>
                    </a:lnTo>
                    <a:close/>
                    <a:moveTo>
                      <a:pt x="32700" y="12590"/>
                    </a:moveTo>
                    <a:lnTo>
                      <a:pt x="30656" y="14960"/>
                    </a:lnTo>
                    <a:lnTo>
                      <a:pt x="15860" y="14960"/>
                    </a:lnTo>
                    <a:lnTo>
                      <a:pt x="18394" y="12590"/>
                    </a:lnTo>
                    <a:close/>
                    <a:moveTo>
                      <a:pt x="47701" y="12590"/>
                    </a:moveTo>
                    <a:lnTo>
                      <a:pt x="46188" y="14960"/>
                    </a:lnTo>
                    <a:lnTo>
                      <a:pt x="31678" y="14960"/>
                    </a:lnTo>
                    <a:lnTo>
                      <a:pt x="33722" y="12590"/>
                    </a:lnTo>
                    <a:close/>
                    <a:moveTo>
                      <a:pt x="160636" y="12426"/>
                    </a:moveTo>
                    <a:lnTo>
                      <a:pt x="162311" y="14470"/>
                    </a:lnTo>
                    <a:lnTo>
                      <a:pt x="47210" y="14960"/>
                    </a:lnTo>
                    <a:lnTo>
                      <a:pt x="48723" y="12590"/>
                    </a:lnTo>
                    <a:lnTo>
                      <a:pt x="106968" y="12590"/>
                    </a:lnTo>
                    <a:lnTo>
                      <a:pt x="106968" y="12426"/>
                    </a:lnTo>
                    <a:lnTo>
                      <a:pt x="120089" y="12426"/>
                    </a:lnTo>
                    <a:lnTo>
                      <a:pt x="120089" y="12590"/>
                    </a:lnTo>
                    <a:lnTo>
                      <a:pt x="121110" y="12590"/>
                    </a:lnTo>
                    <a:lnTo>
                      <a:pt x="121110" y="12426"/>
                    </a:lnTo>
                    <a:lnTo>
                      <a:pt x="133863" y="12426"/>
                    </a:lnTo>
                    <a:lnTo>
                      <a:pt x="134067" y="12590"/>
                    </a:lnTo>
                    <a:lnTo>
                      <a:pt x="134885" y="12590"/>
                    </a:lnTo>
                    <a:lnTo>
                      <a:pt x="134885" y="12426"/>
                    </a:lnTo>
                    <a:lnTo>
                      <a:pt x="147352" y="12426"/>
                    </a:lnTo>
                    <a:lnTo>
                      <a:pt x="147515" y="12590"/>
                    </a:lnTo>
                    <a:lnTo>
                      <a:pt x="148373" y="12590"/>
                    </a:lnTo>
                    <a:lnTo>
                      <a:pt x="148373" y="12426"/>
                    </a:lnTo>
                    <a:close/>
                    <a:moveTo>
                      <a:pt x="17372" y="12590"/>
                    </a:moveTo>
                    <a:lnTo>
                      <a:pt x="14675" y="14960"/>
                    </a:lnTo>
                    <a:lnTo>
                      <a:pt x="1554" y="15124"/>
                    </a:lnTo>
                    <a:lnTo>
                      <a:pt x="4783" y="12753"/>
                    </a:lnTo>
                    <a:lnTo>
                      <a:pt x="17372" y="12590"/>
                    </a:lnTo>
                    <a:close/>
                    <a:moveTo>
                      <a:pt x="20111" y="0"/>
                    </a:moveTo>
                    <a:lnTo>
                      <a:pt x="1" y="15328"/>
                    </a:lnTo>
                    <a:lnTo>
                      <a:pt x="31515" y="15328"/>
                    </a:lnTo>
                    <a:lnTo>
                      <a:pt x="45984" y="15124"/>
                    </a:lnTo>
                    <a:lnTo>
                      <a:pt x="45821" y="15328"/>
                    </a:lnTo>
                    <a:lnTo>
                      <a:pt x="47006" y="15328"/>
                    </a:lnTo>
                    <a:lnTo>
                      <a:pt x="47006" y="15124"/>
                    </a:lnTo>
                    <a:lnTo>
                      <a:pt x="192313" y="14633"/>
                    </a:lnTo>
                    <a:lnTo>
                      <a:pt x="175105" y="1349"/>
                    </a:lnTo>
                    <a:lnTo>
                      <a:pt x="163333" y="1186"/>
                    </a:lnTo>
                    <a:lnTo>
                      <a:pt x="162679" y="1186"/>
                    </a:lnTo>
                    <a:lnTo>
                      <a:pt x="151235" y="1022"/>
                    </a:lnTo>
                    <a:lnTo>
                      <a:pt x="139340" y="1022"/>
                    </a:lnTo>
                    <a:lnTo>
                      <a:pt x="128754" y="818"/>
                    </a:lnTo>
                    <a:lnTo>
                      <a:pt x="116328" y="818"/>
                    </a:lnTo>
                    <a:lnTo>
                      <a:pt x="105251" y="654"/>
                    </a:lnTo>
                    <a:lnTo>
                      <a:pt x="104597" y="654"/>
                    </a:lnTo>
                    <a:lnTo>
                      <a:pt x="93194" y="491"/>
                    </a:lnTo>
                    <a:lnTo>
                      <a:pt x="80073" y="491"/>
                    </a:lnTo>
                    <a:lnTo>
                      <a:pt x="68301" y="327"/>
                    </a:lnTo>
                    <a:lnTo>
                      <a:pt x="67443" y="327"/>
                    </a:lnTo>
                    <a:lnTo>
                      <a:pt x="20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8" name="Google Shape;238;g317ad4ab9ad_0_1388"/>
            <p:cNvGrpSpPr/>
            <p:nvPr/>
          </p:nvGrpSpPr>
          <p:grpSpPr>
            <a:xfrm>
              <a:off x="904874" y="328675"/>
              <a:ext cx="7315555" cy="4024397"/>
              <a:chOff x="992433" y="538196"/>
              <a:chExt cx="7139913" cy="4021180"/>
            </a:xfrm>
          </p:grpSpPr>
          <p:sp>
            <p:nvSpPr>
              <p:cNvPr id="239" name="Google Shape;239;g317ad4ab9ad_0_1388"/>
              <p:cNvSpPr/>
              <p:nvPr/>
            </p:nvSpPr>
            <p:spPr>
              <a:xfrm>
                <a:off x="992433" y="538196"/>
                <a:ext cx="7139815" cy="4021171"/>
              </a:xfrm>
              <a:custGeom>
                <a:avLst/>
                <a:gdLst/>
                <a:ahLst/>
                <a:cxnLst/>
                <a:rect l="l" t="t" r="r" b="b"/>
                <a:pathLst>
                  <a:path w="139504" h="82566" extrusionOk="0">
                    <a:moveTo>
                      <a:pt x="8871" y="0"/>
                    </a:moveTo>
                    <a:cubicBezTo>
                      <a:pt x="3925" y="0"/>
                      <a:pt x="1" y="4088"/>
                      <a:pt x="1" y="8829"/>
                    </a:cubicBezTo>
                    <a:lnTo>
                      <a:pt x="1" y="73573"/>
                    </a:lnTo>
                    <a:cubicBezTo>
                      <a:pt x="1" y="78478"/>
                      <a:pt x="3925" y="82566"/>
                      <a:pt x="8871" y="82566"/>
                    </a:cubicBezTo>
                    <a:lnTo>
                      <a:pt x="130471" y="82566"/>
                    </a:lnTo>
                    <a:cubicBezTo>
                      <a:pt x="135416" y="82566"/>
                      <a:pt x="139504" y="78478"/>
                      <a:pt x="139504" y="73573"/>
                    </a:cubicBezTo>
                    <a:lnTo>
                      <a:pt x="139504" y="8829"/>
                    </a:lnTo>
                    <a:cubicBezTo>
                      <a:pt x="139504" y="4088"/>
                      <a:pt x="135416" y="0"/>
                      <a:pt x="130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40;g317ad4ab9ad_0_1388"/>
              <p:cNvSpPr/>
              <p:nvPr/>
            </p:nvSpPr>
            <p:spPr>
              <a:xfrm>
                <a:off x="1237231" y="669547"/>
                <a:ext cx="6641936" cy="3758421"/>
              </a:xfrm>
              <a:custGeom>
                <a:avLst/>
                <a:gdLst/>
                <a:ahLst/>
                <a:cxnLst/>
                <a:rect l="l" t="t" r="r" b="b"/>
                <a:pathLst>
                  <a:path w="129776" h="77171" extrusionOk="0">
                    <a:moveTo>
                      <a:pt x="121232" y="696"/>
                    </a:moveTo>
                    <a:cubicBezTo>
                      <a:pt x="123480" y="696"/>
                      <a:pt x="125320" y="1554"/>
                      <a:pt x="126873" y="3066"/>
                    </a:cubicBezTo>
                    <a:cubicBezTo>
                      <a:pt x="128222" y="4456"/>
                      <a:pt x="129080" y="6500"/>
                      <a:pt x="129080" y="8543"/>
                    </a:cubicBezTo>
                    <a:lnTo>
                      <a:pt x="129080" y="68465"/>
                    </a:lnTo>
                    <a:cubicBezTo>
                      <a:pt x="129080" y="70672"/>
                      <a:pt x="128222" y="72716"/>
                      <a:pt x="126873" y="74105"/>
                    </a:cubicBezTo>
                    <a:cubicBezTo>
                      <a:pt x="125320" y="75454"/>
                      <a:pt x="123480" y="76476"/>
                      <a:pt x="121232" y="76476"/>
                    </a:cubicBezTo>
                    <a:lnTo>
                      <a:pt x="8665" y="76476"/>
                    </a:lnTo>
                    <a:cubicBezTo>
                      <a:pt x="6458" y="76476"/>
                      <a:pt x="4415" y="75454"/>
                      <a:pt x="3066" y="74105"/>
                    </a:cubicBezTo>
                    <a:cubicBezTo>
                      <a:pt x="1676" y="72716"/>
                      <a:pt x="654" y="70672"/>
                      <a:pt x="654" y="68465"/>
                    </a:cubicBezTo>
                    <a:lnTo>
                      <a:pt x="654" y="8543"/>
                    </a:lnTo>
                    <a:cubicBezTo>
                      <a:pt x="654" y="6500"/>
                      <a:pt x="1676" y="4456"/>
                      <a:pt x="3066" y="3066"/>
                    </a:cubicBezTo>
                    <a:cubicBezTo>
                      <a:pt x="4415" y="1554"/>
                      <a:pt x="6458" y="696"/>
                      <a:pt x="8665" y="696"/>
                    </a:cubicBezTo>
                    <a:close/>
                    <a:moveTo>
                      <a:pt x="8665" y="1"/>
                    </a:moveTo>
                    <a:cubicBezTo>
                      <a:pt x="3924" y="1"/>
                      <a:pt x="0" y="3925"/>
                      <a:pt x="0" y="8543"/>
                    </a:cubicBezTo>
                    <a:lnTo>
                      <a:pt x="0" y="68465"/>
                    </a:lnTo>
                    <a:cubicBezTo>
                      <a:pt x="0" y="73247"/>
                      <a:pt x="3924" y="77171"/>
                      <a:pt x="8665" y="77171"/>
                    </a:cubicBezTo>
                    <a:lnTo>
                      <a:pt x="121232" y="77171"/>
                    </a:lnTo>
                    <a:cubicBezTo>
                      <a:pt x="126015" y="77171"/>
                      <a:pt x="129775" y="73247"/>
                      <a:pt x="129775" y="68465"/>
                    </a:cubicBezTo>
                    <a:lnTo>
                      <a:pt x="129775" y="8543"/>
                    </a:lnTo>
                    <a:cubicBezTo>
                      <a:pt x="129775" y="3925"/>
                      <a:pt x="126015" y="1"/>
                      <a:pt x="1212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g317ad4ab9ad_0_1388"/>
              <p:cNvSpPr/>
              <p:nvPr/>
            </p:nvSpPr>
            <p:spPr>
              <a:xfrm>
                <a:off x="992433" y="2437258"/>
                <a:ext cx="1255241" cy="1293977"/>
              </a:xfrm>
              <a:custGeom>
                <a:avLst/>
                <a:gdLst/>
                <a:ahLst/>
                <a:cxnLst/>
                <a:rect l="l" t="t" r="r" b="b"/>
                <a:pathLst>
                  <a:path w="24526" h="26569" extrusionOk="0">
                    <a:moveTo>
                      <a:pt x="1" y="1"/>
                    </a:moveTo>
                    <a:lnTo>
                      <a:pt x="1" y="4252"/>
                    </a:lnTo>
                    <a:lnTo>
                      <a:pt x="4783" y="9034"/>
                    </a:lnTo>
                    <a:lnTo>
                      <a:pt x="4783" y="4947"/>
                    </a:lnTo>
                    <a:lnTo>
                      <a:pt x="1" y="1"/>
                    </a:lnTo>
                    <a:close/>
                    <a:moveTo>
                      <a:pt x="5437" y="5601"/>
                    </a:moveTo>
                    <a:lnTo>
                      <a:pt x="5437" y="9688"/>
                    </a:lnTo>
                    <a:lnTo>
                      <a:pt x="21787" y="26038"/>
                    </a:lnTo>
                    <a:cubicBezTo>
                      <a:pt x="22155" y="26405"/>
                      <a:pt x="22482" y="26569"/>
                      <a:pt x="22809" y="26569"/>
                    </a:cubicBezTo>
                    <a:cubicBezTo>
                      <a:pt x="23340" y="26569"/>
                      <a:pt x="23667" y="26405"/>
                      <a:pt x="24035" y="26038"/>
                    </a:cubicBezTo>
                    <a:cubicBezTo>
                      <a:pt x="24525" y="25547"/>
                      <a:pt x="24525" y="24525"/>
                      <a:pt x="24035" y="23994"/>
                    </a:cubicBezTo>
                    <a:lnTo>
                      <a:pt x="5437" y="5601"/>
                    </a:lnTo>
                    <a:close/>
                  </a:path>
                </a:pathLst>
              </a:custGeom>
              <a:solidFill>
                <a:schemeClr val="lt2">
                  <a:alpha val="482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g317ad4ab9ad_0_1388"/>
              <p:cNvSpPr/>
              <p:nvPr/>
            </p:nvSpPr>
            <p:spPr>
              <a:xfrm>
                <a:off x="992433" y="2080949"/>
                <a:ext cx="872414" cy="927685"/>
              </a:xfrm>
              <a:custGeom>
                <a:avLst/>
                <a:gdLst/>
                <a:ahLst/>
                <a:cxnLst/>
                <a:rect l="l" t="t" r="r" b="b"/>
                <a:pathLst>
                  <a:path w="17046" h="19048" extrusionOk="0">
                    <a:moveTo>
                      <a:pt x="1" y="0"/>
                    </a:moveTo>
                    <a:lnTo>
                      <a:pt x="1" y="4088"/>
                    </a:lnTo>
                    <a:lnTo>
                      <a:pt x="4783" y="8993"/>
                    </a:lnTo>
                    <a:lnTo>
                      <a:pt x="4783" y="4742"/>
                    </a:lnTo>
                    <a:lnTo>
                      <a:pt x="1" y="0"/>
                    </a:lnTo>
                    <a:close/>
                    <a:moveTo>
                      <a:pt x="5437" y="5437"/>
                    </a:moveTo>
                    <a:lnTo>
                      <a:pt x="5437" y="9688"/>
                    </a:lnTo>
                    <a:lnTo>
                      <a:pt x="14470" y="18557"/>
                    </a:lnTo>
                    <a:cubicBezTo>
                      <a:pt x="14634" y="18884"/>
                      <a:pt x="15165" y="19048"/>
                      <a:pt x="15492" y="19048"/>
                    </a:cubicBezTo>
                    <a:cubicBezTo>
                      <a:pt x="15860" y="19048"/>
                      <a:pt x="16187" y="18884"/>
                      <a:pt x="16514" y="18557"/>
                    </a:cubicBezTo>
                    <a:cubicBezTo>
                      <a:pt x="17045" y="18026"/>
                      <a:pt x="17045" y="17004"/>
                      <a:pt x="16514" y="16514"/>
                    </a:cubicBezTo>
                    <a:lnTo>
                      <a:pt x="5437" y="5437"/>
                    </a:lnTo>
                    <a:close/>
                  </a:path>
                </a:pathLst>
              </a:custGeom>
              <a:solidFill>
                <a:schemeClr val="lt2">
                  <a:alpha val="482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g317ad4ab9ad_0_1388"/>
              <p:cNvSpPr/>
              <p:nvPr/>
            </p:nvSpPr>
            <p:spPr>
              <a:xfrm>
                <a:off x="5795597" y="538196"/>
                <a:ext cx="1018840" cy="770425"/>
              </a:xfrm>
              <a:custGeom>
                <a:avLst/>
                <a:gdLst/>
                <a:ahLst/>
                <a:cxnLst/>
                <a:rect l="l" t="t" r="r" b="b"/>
                <a:pathLst>
                  <a:path w="19907" h="15819" extrusionOk="0">
                    <a:moveTo>
                      <a:pt x="1" y="0"/>
                    </a:moveTo>
                    <a:lnTo>
                      <a:pt x="3066" y="2698"/>
                    </a:lnTo>
                    <a:lnTo>
                      <a:pt x="7481" y="2698"/>
                    </a:lnTo>
                    <a:lnTo>
                      <a:pt x="4415" y="0"/>
                    </a:lnTo>
                    <a:close/>
                    <a:moveTo>
                      <a:pt x="3924" y="3393"/>
                    </a:moveTo>
                    <a:lnTo>
                      <a:pt x="17209" y="15491"/>
                    </a:lnTo>
                    <a:cubicBezTo>
                      <a:pt x="17536" y="15655"/>
                      <a:pt x="17863" y="15818"/>
                      <a:pt x="18230" y="15818"/>
                    </a:cubicBezTo>
                    <a:cubicBezTo>
                      <a:pt x="18557" y="15818"/>
                      <a:pt x="19089" y="15655"/>
                      <a:pt x="19252" y="15328"/>
                    </a:cubicBezTo>
                    <a:cubicBezTo>
                      <a:pt x="19906" y="14633"/>
                      <a:pt x="19743" y="13775"/>
                      <a:pt x="19252" y="13284"/>
                    </a:cubicBezTo>
                    <a:lnTo>
                      <a:pt x="8339" y="3393"/>
                    </a:lnTo>
                    <a:close/>
                  </a:path>
                </a:pathLst>
              </a:custGeom>
              <a:solidFill>
                <a:schemeClr val="lt2">
                  <a:alpha val="482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g317ad4ab9ad_0_1388"/>
              <p:cNvSpPr/>
              <p:nvPr/>
            </p:nvSpPr>
            <p:spPr>
              <a:xfrm>
                <a:off x="2387775" y="3862589"/>
                <a:ext cx="922622" cy="69678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4307" extrusionOk="0">
                    <a:moveTo>
                      <a:pt x="1677" y="1"/>
                    </a:moveTo>
                    <a:cubicBezTo>
                      <a:pt x="1186" y="1"/>
                      <a:pt x="859" y="205"/>
                      <a:pt x="491" y="532"/>
                    </a:cubicBezTo>
                    <a:cubicBezTo>
                      <a:pt x="1" y="1227"/>
                      <a:pt x="1" y="2044"/>
                      <a:pt x="655" y="2576"/>
                    </a:cubicBezTo>
                    <a:lnTo>
                      <a:pt x="9688" y="10914"/>
                    </a:lnTo>
                    <a:lnTo>
                      <a:pt x="14143" y="10914"/>
                    </a:lnTo>
                    <a:lnTo>
                      <a:pt x="2535" y="368"/>
                    </a:lnTo>
                    <a:cubicBezTo>
                      <a:pt x="2372" y="205"/>
                      <a:pt x="2045" y="1"/>
                      <a:pt x="1677" y="1"/>
                    </a:cubicBezTo>
                    <a:close/>
                    <a:moveTo>
                      <a:pt x="10546" y="11609"/>
                    </a:moveTo>
                    <a:lnTo>
                      <a:pt x="13612" y="14307"/>
                    </a:lnTo>
                    <a:lnTo>
                      <a:pt x="18026" y="14307"/>
                    </a:lnTo>
                    <a:lnTo>
                      <a:pt x="14961" y="11609"/>
                    </a:lnTo>
                    <a:close/>
                  </a:path>
                </a:pathLst>
              </a:custGeom>
              <a:solidFill>
                <a:schemeClr val="lt2">
                  <a:alpha val="482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g317ad4ab9ad_0_1388"/>
              <p:cNvSpPr/>
              <p:nvPr/>
            </p:nvSpPr>
            <p:spPr>
              <a:xfrm>
                <a:off x="2919134" y="3972072"/>
                <a:ext cx="792932" cy="587303"/>
              </a:xfrm>
              <a:custGeom>
                <a:avLst/>
                <a:gdLst/>
                <a:ahLst/>
                <a:cxnLst/>
                <a:rect l="l" t="t" r="r" b="b"/>
                <a:pathLst>
                  <a:path w="15493" h="12059" extrusionOk="0">
                    <a:moveTo>
                      <a:pt x="1718" y="1"/>
                    </a:moveTo>
                    <a:cubicBezTo>
                      <a:pt x="1186" y="1"/>
                      <a:pt x="859" y="164"/>
                      <a:pt x="491" y="491"/>
                    </a:cubicBezTo>
                    <a:cubicBezTo>
                      <a:pt x="1" y="1186"/>
                      <a:pt x="1" y="2044"/>
                      <a:pt x="696" y="2535"/>
                    </a:cubicBezTo>
                    <a:lnTo>
                      <a:pt x="7317" y="8666"/>
                    </a:lnTo>
                    <a:lnTo>
                      <a:pt x="11732" y="8666"/>
                    </a:lnTo>
                    <a:lnTo>
                      <a:pt x="2535" y="328"/>
                    </a:lnTo>
                    <a:cubicBezTo>
                      <a:pt x="2372" y="164"/>
                      <a:pt x="2045" y="1"/>
                      <a:pt x="1718" y="1"/>
                    </a:cubicBezTo>
                    <a:close/>
                    <a:moveTo>
                      <a:pt x="8012" y="9361"/>
                    </a:moveTo>
                    <a:lnTo>
                      <a:pt x="11078" y="12059"/>
                    </a:lnTo>
                    <a:lnTo>
                      <a:pt x="15492" y="12059"/>
                    </a:lnTo>
                    <a:lnTo>
                      <a:pt x="12427" y="9361"/>
                    </a:lnTo>
                    <a:close/>
                  </a:path>
                </a:pathLst>
              </a:custGeom>
              <a:solidFill>
                <a:schemeClr val="lt2">
                  <a:alpha val="482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g317ad4ab9ad_0_1388"/>
              <p:cNvSpPr/>
              <p:nvPr/>
            </p:nvSpPr>
            <p:spPr>
              <a:xfrm>
                <a:off x="5402324" y="538196"/>
                <a:ext cx="803321" cy="587255"/>
              </a:xfrm>
              <a:custGeom>
                <a:avLst/>
                <a:gdLst/>
                <a:ahLst/>
                <a:cxnLst/>
                <a:rect l="l" t="t" r="r" b="b"/>
                <a:pathLst>
                  <a:path w="15696" h="12058" extrusionOk="0">
                    <a:moveTo>
                      <a:pt x="0" y="0"/>
                    </a:moveTo>
                    <a:lnTo>
                      <a:pt x="3066" y="2698"/>
                    </a:lnTo>
                    <a:lnTo>
                      <a:pt x="7521" y="2698"/>
                    </a:lnTo>
                    <a:lnTo>
                      <a:pt x="4456" y="0"/>
                    </a:lnTo>
                    <a:close/>
                    <a:moveTo>
                      <a:pt x="3761" y="3393"/>
                    </a:moveTo>
                    <a:lnTo>
                      <a:pt x="12957" y="11731"/>
                    </a:lnTo>
                    <a:cubicBezTo>
                      <a:pt x="13284" y="11894"/>
                      <a:pt x="13652" y="12058"/>
                      <a:pt x="13979" y="12058"/>
                    </a:cubicBezTo>
                    <a:cubicBezTo>
                      <a:pt x="14511" y="12058"/>
                      <a:pt x="14838" y="11894"/>
                      <a:pt x="15165" y="11567"/>
                    </a:cubicBezTo>
                    <a:cubicBezTo>
                      <a:pt x="15696" y="11036"/>
                      <a:pt x="15696" y="10014"/>
                      <a:pt x="15001" y="9524"/>
                    </a:cubicBezTo>
                    <a:lnTo>
                      <a:pt x="8175" y="3393"/>
                    </a:lnTo>
                    <a:close/>
                  </a:path>
                </a:pathLst>
              </a:custGeom>
              <a:solidFill>
                <a:schemeClr val="lt2">
                  <a:alpha val="482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g317ad4ab9ad_0_1388"/>
              <p:cNvSpPr/>
              <p:nvPr/>
            </p:nvSpPr>
            <p:spPr>
              <a:xfrm>
                <a:off x="6519396" y="538196"/>
                <a:ext cx="1167365" cy="895834"/>
              </a:xfrm>
              <a:custGeom>
                <a:avLst/>
                <a:gdLst/>
                <a:ahLst/>
                <a:cxnLst/>
                <a:rect l="l" t="t" r="r" b="b"/>
                <a:pathLst>
                  <a:path w="22809" h="18394" extrusionOk="0">
                    <a:moveTo>
                      <a:pt x="1" y="0"/>
                    </a:moveTo>
                    <a:lnTo>
                      <a:pt x="20070" y="18026"/>
                    </a:lnTo>
                    <a:cubicBezTo>
                      <a:pt x="20438" y="18393"/>
                      <a:pt x="20765" y="18393"/>
                      <a:pt x="21092" y="18393"/>
                    </a:cubicBezTo>
                    <a:cubicBezTo>
                      <a:pt x="21460" y="18393"/>
                      <a:pt x="21950" y="18189"/>
                      <a:pt x="22114" y="17862"/>
                    </a:cubicBezTo>
                    <a:cubicBezTo>
                      <a:pt x="22809" y="17372"/>
                      <a:pt x="22645" y="16350"/>
                      <a:pt x="22114" y="15818"/>
                    </a:cubicBezTo>
                    <a:lnTo>
                      <a:pt x="4415" y="0"/>
                    </a:lnTo>
                    <a:close/>
                  </a:path>
                </a:pathLst>
              </a:custGeom>
              <a:solidFill>
                <a:schemeClr val="lt2">
                  <a:alpha val="482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g317ad4ab9ad_0_1388"/>
              <p:cNvSpPr/>
              <p:nvPr/>
            </p:nvSpPr>
            <p:spPr>
              <a:xfrm>
                <a:off x="7320631" y="777083"/>
                <a:ext cx="811715" cy="788347"/>
              </a:xfrm>
              <a:custGeom>
                <a:avLst/>
                <a:gdLst/>
                <a:ahLst/>
                <a:cxnLst/>
                <a:rect l="l" t="t" r="r" b="b"/>
                <a:pathLst>
                  <a:path w="15860" h="16187" extrusionOk="0">
                    <a:moveTo>
                      <a:pt x="1717" y="0"/>
                    </a:moveTo>
                    <a:cubicBezTo>
                      <a:pt x="1186" y="0"/>
                      <a:pt x="859" y="204"/>
                      <a:pt x="532" y="531"/>
                    </a:cubicBezTo>
                    <a:cubicBezTo>
                      <a:pt x="1" y="1022"/>
                      <a:pt x="1" y="2044"/>
                      <a:pt x="696" y="2575"/>
                    </a:cubicBezTo>
                    <a:lnTo>
                      <a:pt x="15860" y="16186"/>
                    </a:lnTo>
                    <a:lnTo>
                      <a:pt x="15860" y="12467"/>
                    </a:lnTo>
                    <a:lnTo>
                      <a:pt x="15860" y="12262"/>
                    </a:lnTo>
                    <a:lnTo>
                      <a:pt x="2576" y="368"/>
                    </a:lnTo>
                    <a:cubicBezTo>
                      <a:pt x="2371" y="204"/>
                      <a:pt x="2044" y="0"/>
                      <a:pt x="1717" y="0"/>
                    </a:cubicBezTo>
                    <a:close/>
                  </a:path>
                </a:pathLst>
              </a:custGeom>
              <a:solidFill>
                <a:schemeClr val="lt2">
                  <a:alpha val="482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g317ad4ab9ad_0_1388"/>
              <p:cNvSpPr/>
              <p:nvPr/>
            </p:nvSpPr>
            <p:spPr>
              <a:xfrm>
                <a:off x="992433" y="3464445"/>
                <a:ext cx="811766" cy="788347"/>
              </a:xfrm>
              <a:custGeom>
                <a:avLst/>
                <a:gdLst/>
                <a:ahLst/>
                <a:cxnLst/>
                <a:rect l="l" t="t" r="r" b="b"/>
                <a:pathLst>
                  <a:path w="15861" h="16187" extrusionOk="0">
                    <a:moveTo>
                      <a:pt x="1" y="1"/>
                    </a:moveTo>
                    <a:lnTo>
                      <a:pt x="1" y="3925"/>
                    </a:lnTo>
                    <a:lnTo>
                      <a:pt x="13121" y="15860"/>
                    </a:lnTo>
                    <a:cubicBezTo>
                      <a:pt x="13448" y="16023"/>
                      <a:pt x="13816" y="16187"/>
                      <a:pt x="14143" y="16187"/>
                    </a:cubicBezTo>
                    <a:cubicBezTo>
                      <a:pt x="14470" y="16187"/>
                      <a:pt x="15002" y="16023"/>
                      <a:pt x="15165" y="15696"/>
                    </a:cubicBezTo>
                    <a:cubicBezTo>
                      <a:pt x="15860" y="15165"/>
                      <a:pt x="15656" y="14143"/>
                      <a:pt x="15165" y="1365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>
                  <a:alpha val="482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g317ad4ab9ad_0_1388"/>
              <p:cNvSpPr/>
              <p:nvPr/>
            </p:nvSpPr>
            <p:spPr>
              <a:xfrm>
                <a:off x="1438064" y="3597841"/>
                <a:ext cx="1236355" cy="961533"/>
              </a:xfrm>
              <a:custGeom>
                <a:avLst/>
                <a:gdLst/>
                <a:ahLst/>
                <a:cxnLst/>
                <a:rect l="l" t="t" r="r" b="b"/>
                <a:pathLst>
                  <a:path w="24157" h="19743" extrusionOk="0">
                    <a:moveTo>
                      <a:pt x="1676" y="0"/>
                    </a:moveTo>
                    <a:cubicBezTo>
                      <a:pt x="1185" y="0"/>
                      <a:pt x="818" y="164"/>
                      <a:pt x="491" y="532"/>
                    </a:cubicBezTo>
                    <a:cubicBezTo>
                      <a:pt x="0" y="1022"/>
                      <a:pt x="0" y="2044"/>
                      <a:pt x="654" y="2575"/>
                    </a:cubicBezTo>
                    <a:lnTo>
                      <a:pt x="19742" y="19743"/>
                    </a:lnTo>
                    <a:lnTo>
                      <a:pt x="24157" y="19743"/>
                    </a:lnTo>
                    <a:lnTo>
                      <a:pt x="2534" y="327"/>
                    </a:lnTo>
                    <a:cubicBezTo>
                      <a:pt x="2371" y="0"/>
                      <a:pt x="2044" y="0"/>
                      <a:pt x="1676" y="0"/>
                    </a:cubicBezTo>
                    <a:close/>
                  </a:path>
                </a:pathLst>
              </a:custGeom>
              <a:solidFill>
                <a:schemeClr val="lt2">
                  <a:alpha val="482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51" name="Google Shape;251;g317ad4ab9ad_0_1388"/>
          <p:cNvGrpSpPr/>
          <p:nvPr/>
        </p:nvGrpSpPr>
        <p:grpSpPr>
          <a:xfrm>
            <a:off x="4385172" y="148199"/>
            <a:ext cx="373622" cy="90485"/>
            <a:chOff x="4685288" y="186288"/>
            <a:chExt cx="419375" cy="90485"/>
          </a:xfrm>
        </p:grpSpPr>
        <p:sp>
          <p:nvSpPr>
            <p:cNvPr id="252" name="Google Shape;252;g317ad4ab9ad_0_1388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3" name="Google Shape;253;g317ad4ab9ad_0_1388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254" name="Google Shape;254;g317ad4ab9ad_0_1388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g317ad4ab9ad_0_1388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56" name="Google Shape;256;g317ad4ab9ad_0_1388"/>
          <p:cNvSpPr txBox="1">
            <a:spLocks noGrp="1"/>
          </p:cNvSpPr>
          <p:nvPr>
            <p:ph type="ctrTitle"/>
          </p:nvPr>
        </p:nvSpPr>
        <p:spPr>
          <a:xfrm>
            <a:off x="1593150" y="849350"/>
            <a:ext cx="59577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45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57" name="Google Shape;257;g317ad4ab9ad_0_1388"/>
          <p:cNvSpPr txBox="1">
            <a:spLocks noGrp="1"/>
          </p:cNvSpPr>
          <p:nvPr>
            <p:ph type="subTitle" idx="1"/>
          </p:nvPr>
        </p:nvSpPr>
        <p:spPr>
          <a:xfrm>
            <a:off x="2254050" y="2862700"/>
            <a:ext cx="46359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258" name="Google Shape;258;g317ad4ab9ad_0_1388"/>
          <p:cNvGrpSpPr/>
          <p:nvPr/>
        </p:nvGrpSpPr>
        <p:grpSpPr>
          <a:xfrm rot="-230834">
            <a:off x="369993" y="301706"/>
            <a:ext cx="1474014" cy="2698248"/>
            <a:chOff x="365538" y="228600"/>
            <a:chExt cx="1473934" cy="2698103"/>
          </a:xfrm>
        </p:grpSpPr>
        <p:grpSp>
          <p:nvGrpSpPr>
            <p:cNvPr id="259" name="Google Shape;259;g317ad4ab9ad_0_1388"/>
            <p:cNvGrpSpPr/>
            <p:nvPr/>
          </p:nvGrpSpPr>
          <p:grpSpPr>
            <a:xfrm rot="-617154" flipH="1">
              <a:off x="575785" y="402342"/>
              <a:ext cx="1053440" cy="2449993"/>
              <a:chOff x="3817855" y="1437512"/>
              <a:chExt cx="541146" cy="1128254"/>
            </a:xfrm>
          </p:grpSpPr>
          <p:sp>
            <p:nvSpPr>
              <p:cNvPr id="260" name="Google Shape;260;g317ad4ab9ad_0_1388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59625" extrusionOk="0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g317ad4ab9ad_0_1388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580" extrusionOk="0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2" name="Google Shape;262;g317ad4ab9ad_0_1388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17ad4ab9ad_0_1479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g317ad4ab9ad_0_1479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7185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710"/>
              <a:buChar char="●"/>
              <a:defRPr/>
            </a:lvl1pPr>
            <a:lvl2pPr marL="914400" lvl="1" indent="-32575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30"/>
              <a:buChar char="○"/>
              <a:defRPr/>
            </a:lvl2pPr>
            <a:lvl3pPr marL="1371600" lvl="2" indent="-30861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60"/>
              <a:buChar char="■"/>
              <a:defRPr/>
            </a:lvl3pPr>
            <a:lvl4pPr marL="1828800" lvl="3" indent="-30289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70"/>
              <a:buChar char="●"/>
              <a:defRPr/>
            </a:lvl4pPr>
            <a:lvl5pPr marL="2286000" lvl="4" indent="-30289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70"/>
              <a:buChar char="○"/>
              <a:defRPr/>
            </a:lvl5pPr>
            <a:lvl6pPr marL="2743200" lvl="5" indent="-320039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40"/>
              <a:buChar char="■"/>
              <a:defRPr/>
            </a:lvl6pPr>
            <a:lvl7pPr marL="3200400" lvl="6" indent="-320039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66" name="Google Shape;266;g317ad4ab9ad_0_147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7" name="Google Shape;267;g317ad4ab9ad_0_1479"/>
          <p:cNvSpPr txBox="1">
            <a:spLocks noGrp="1"/>
          </p:cNvSpPr>
          <p:nvPr>
            <p:ph type="ftr" idx="11"/>
          </p:nvPr>
        </p:nvSpPr>
        <p:spPr>
          <a:xfrm>
            <a:off x="2667000" y="4767263"/>
            <a:ext cx="3352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8" name="Google Shape;268;g317ad4ab9ad_0_1479"/>
          <p:cNvSpPr txBox="1">
            <a:spLocks noGrp="1"/>
          </p:cNvSpPr>
          <p:nvPr>
            <p:ph type="sldNum" idx="12"/>
          </p:nvPr>
        </p:nvSpPr>
        <p:spPr>
          <a:xfrm>
            <a:off x="7924800" y="4767263"/>
            <a:ext cx="762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g317ad4ab9ad_0_1485"/>
          <p:cNvGrpSpPr/>
          <p:nvPr/>
        </p:nvGrpSpPr>
        <p:grpSpPr>
          <a:xfrm>
            <a:off x="319043" y="283350"/>
            <a:ext cx="8505900" cy="4576800"/>
            <a:chOff x="319043" y="283350"/>
            <a:chExt cx="8505900" cy="4576800"/>
          </a:xfrm>
        </p:grpSpPr>
        <p:sp>
          <p:nvSpPr>
            <p:cNvPr id="271" name="Google Shape;271;g317ad4ab9ad_0_1485"/>
            <p:cNvSpPr/>
            <p:nvPr/>
          </p:nvSpPr>
          <p:spPr>
            <a:xfrm flipH="1">
              <a:off x="319043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g317ad4ab9ad_0_1485"/>
            <p:cNvSpPr/>
            <p:nvPr/>
          </p:nvSpPr>
          <p:spPr>
            <a:xfrm rot="10800000" flipH="1">
              <a:off x="694692" y="580875"/>
              <a:ext cx="7754700" cy="3981600"/>
            </a:xfrm>
            <a:prstGeom prst="roundRect">
              <a:avLst>
                <a:gd name="adj" fmla="val 3396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g317ad4ab9ad_0_1485"/>
            <p:cNvSpPr/>
            <p:nvPr/>
          </p:nvSpPr>
          <p:spPr>
            <a:xfrm flipH="1">
              <a:off x="1289186" y="298550"/>
              <a:ext cx="1611114" cy="120209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g317ad4ab9ad_0_1485"/>
            <p:cNvSpPr/>
            <p:nvPr/>
          </p:nvSpPr>
          <p:spPr>
            <a:xfrm flipH="1">
              <a:off x="2162181" y="298550"/>
              <a:ext cx="1348069" cy="995345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5" name="Google Shape;275;g317ad4ab9ad_0_1485"/>
          <p:cNvGrpSpPr/>
          <p:nvPr/>
        </p:nvGrpSpPr>
        <p:grpSpPr>
          <a:xfrm>
            <a:off x="4281413" y="375214"/>
            <a:ext cx="581170" cy="125403"/>
            <a:chOff x="4685288" y="186288"/>
            <a:chExt cx="419375" cy="90485"/>
          </a:xfrm>
        </p:grpSpPr>
        <p:sp>
          <p:nvSpPr>
            <p:cNvPr id="276" name="Google Shape;276;g317ad4ab9ad_0_1485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7" name="Google Shape;277;g317ad4ab9ad_0_1485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278" name="Google Shape;278;g317ad4ab9ad_0_1485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g317ad4ab9ad_0_1485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80" name="Google Shape;280;g317ad4ab9ad_0_1485"/>
          <p:cNvSpPr txBox="1">
            <a:spLocks noGrp="1"/>
          </p:cNvSpPr>
          <p:nvPr>
            <p:ph type="ctrTitle"/>
          </p:nvPr>
        </p:nvSpPr>
        <p:spPr>
          <a:xfrm>
            <a:off x="2492100" y="2123475"/>
            <a:ext cx="4159800" cy="11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281" name="Google Shape;281;g317ad4ab9ad_0_1485"/>
          <p:cNvSpPr txBox="1">
            <a:spLocks noGrp="1"/>
          </p:cNvSpPr>
          <p:nvPr>
            <p:ph type="subTitle" idx="1"/>
          </p:nvPr>
        </p:nvSpPr>
        <p:spPr>
          <a:xfrm>
            <a:off x="2492100" y="3323814"/>
            <a:ext cx="41598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82" name="Google Shape;282;g317ad4ab9ad_0_1485"/>
          <p:cNvSpPr txBox="1">
            <a:spLocks noGrp="1"/>
          </p:cNvSpPr>
          <p:nvPr>
            <p:ph type="title" idx="2"/>
          </p:nvPr>
        </p:nvSpPr>
        <p:spPr>
          <a:xfrm>
            <a:off x="2492100" y="1483386"/>
            <a:ext cx="4159800" cy="7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17ad4ab9ad_0_1499"/>
          <p:cNvSpPr txBox="1">
            <a:spLocks noGrp="1"/>
          </p:cNvSpPr>
          <p:nvPr>
            <p:ph type="body" idx="1"/>
          </p:nvPr>
        </p:nvSpPr>
        <p:spPr>
          <a:xfrm>
            <a:off x="722375" y="1104850"/>
            <a:ext cx="7699200" cy="3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5" name="Google Shape;285;g317ad4ab9ad_0_1499"/>
          <p:cNvSpPr txBox="1">
            <a:spLocks noGrp="1"/>
          </p:cNvSpPr>
          <p:nvPr>
            <p:ph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86" name="Google Shape;286;g317ad4ab9ad_0_1499"/>
          <p:cNvGrpSpPr/>
          <p:nvPr/>
        </p:nvGrpSpPr>
        <p:grpSpPr>
          <a:xfrm>
            <a:off x="8264864" y="2136847"/>
            <a:ext cx="1179753" cy="2854242"/>
            <a:chOff x="7907551" y="-114309"/>
            <a:chExt cx="1908059" cy="4616273"/>
          </a:xfrm>
        </p:grpSpPr>
        <p:sp>
          <p:nvSpPr>
            <p:cNvPr id="287" name="Google Shape;287;g317ad4ab9ad_0_1499"/>
            <p:cNvSpPr/>
            <p:nvPr/>
          </p:nvSpPr>
          <p:spPr>
            <a:xfrm>
              <a:off x="8606186" y="3608365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g317ad4ab9ad_0_1499"/>
            <p:cNvSpPr/>
            <p:nvPr/>
          </p:nvSpPr>
          <p:spPr>
            <a:xfrm>
              <a:off x="8566430" y="3568608"/>
              <a:ext cx="79551" cy="562883"/>
            </a:xfrm>
            <a:custGeom>
              <a:avLst/>
              <a:gdLst/>
              <a:ahLst/>
              <a:cxnLst/>
              <a:rect l="l" t="t" r="r" b="b"/>
              <a:pathLst>
                <a:path w="2045" h="14470" extrusionOk="0">
                  <a:moveTo>
                    <a:pt x="1023" y="0"/>
                  </a:moveTo>
                  <a:cubicBezTo>
                    <a:pt x="369" y="0"/>
                    <a:pt x="1" y="327"/>
                    <a:pt x="1" y="1022"/>
                  </a:cubicBezTo>
                  <a:lnTo>
                    <a:pt x="1" y="13448"/>
                  </a:lnTo>
                  <a:cubicBezTo>
                    <a:pt x="1" y="13979"/>
                    <a:pt x="369" y="14470"/>
                    <a:pt x="1023" y="14470"/>
                  </a:cubicBezTo>
                  <a:cubicBezTo>
                    <a:pt x="1554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27"/>
                    <a:pt x="1554" y="0"/>
                    <a:pt x="1023" y="0"/>
                  </a:cubicBezTo>
                  <a:close/>
                </a:path>
              </a:pathLst>
            </a:custGeom>
            <a:solidFill>
              <a:schemeClr val="accent1">
                <a:alpha val="102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g317ad4ab9ad_0_1499"/>
            <p:cNvSpPr/>
            <p:nvPr/>
          </p:nvSpPr>
          <p:spPr>
            <a:xfrm>
              <a:off x="8798589" y="3873900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0" y="0"/>
                  </a:moveTo>
                  <a:lnTo>
                    <a:pt x="0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g317ad4ab9ad_0_1499"/>
            <p:cNvSpPr/>
            <p:nvPr/>
          </p:nvSpPr>
          <p:spPr>
            <a:xfrm>
              <a:off x="8758832" y="3834144"/>
              <a:ext cx="79551" cy="562883"/>
            </a:xfrm>
            <a:custGeom>
              <a:avLst/>
              <a:gdLst/>
              <a:ahLst/>
              <a:cxnLst/>
              <a:rect l="l" t="t" r="r" b="b"/>
              <a:pathLst>
                <a:path w="2045" h="14470" extrusionOk="0">
                  <a:moveTo>
                    <a:pt x="1022" y="0"/>
                  </a:moveTo>
                  <a:cubicBezTo>
                    <a:pt x="532" y="0"/>
                    <a:pt x="0" y="491"/>
                    <a:pt x="0" y="1022"/>
                  </a:cubicBezTo>
                  <a:lnTo>
                    <a:pt x="0" y="13448"/>
                  </a:lnTo>
                  <a:cubicBezTo>
                    <a:pt x="0" y="14102"/>
                    <a:pt x="532" y="14470"/>
                    <a:pt x="1022" y="14470"/>
                  </a:cubicBezTo>
                  <a:cubicBezTo>
                    <a:pt x="1554" y="14470"/>
                    <a:pt x="2044" y="14102"/>
                    <a:pt x="2044" y="13448"/>
                  </a:cubicBezTo>
                  <a:lnTo>
                    <a:pt x="2044" y="1022"/>
                  </a:lnTo>
                  <a:cubicBezTo>
                    <a:pt x="2044" y="491"/>
                    <a:pt x="1554" y="0"/>
                    <a:pt x="1022" y="0"/>
                  </a:cubicBezTo>
                  <a:close/>
                </a:path>
              </a:pathLst>
            </a:custGeom>
            <a:solidFill>
              <a:schemeClr val="accent1">
                <a:alpha val="102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g317ad4ab9ad_0_1499"/>
            <p:cNvSpPr/>
            <p:nvPr/>
          </p:nvSpPr>
          <p:spPr>
            <a:xfrm>
              <a:off x="7907551" y="-114309"/>
              <a:ext cx="1238654" cy="3139619"/>
            </a:xfrm>
            <a:custGeom>
              <a:avLst/>
              <a:gdLst/>
              <a:ahLst/>
              <a:cxnLst/>
              <a:rect l="l" t="t" r="r" b="b"/>
              <a:pathLst>
                <a:path w="31842" h="80710" extrusionOk="0">
                  <a:moveTo>
                    <a:pt x="3210" y="0"/>
                  </a:moveTo>
                  <a:cubicBezTo>
                    <a:pt x="2252" y="0"/>
                    <a:pt x="1348" y="293"/>
                    <a:pt x="818" y="992"/>
                  </a:cubicBezTo>
                  <a:cubicBezTo>
                    <a:pt x="164" y="1851"/>
                    <a:pt x="1" y="2873"/>
                    <a:pt x="1" y="3894"/>
                  </a:cubicBezTo>
                  <a:cubicBezTo>
                    <a:pt x="1" y="8677"/>
                    <a:pt x="4088" y="12928"/>
                    <a:pt x="3557" y="17710"/>
                  </a:cubicBezTo>
                  <a:cubicBezTo>
                    <a:pt x="3393" y="20408"/>
                    <a:pt x="1513" y="22983"/>
                    <a:pt x="1513" y="25680"/>
                  </a:cubicBezTo>
                  <a:cubicBezTo>
                    <a:pt x="1513" y="29768"/>
                    <a:pt x="5437" y="33038"/>
                    <a:pt x="6295" y="36921"/>
                  </a:cubicBezTo>
                  <a:cubicBezTo>
                    <a:pt x="7481" y="43420"/>
                    <a:pt x="655" y="50736"/>
                    <a:pt x="4579" y="56009"/>
                  </a:cubicBezTo>
                  <a:cubicBezTo>
                    <a:pt x="6295" y="58584"/>
                    <a:pt x="10219" y="59933"/>
                    <a:pt x="10383" y="62998"/>
                  </a:cubicBezTo>
                  <a:cubicBezTo>
                    <a:pt x="10546" y="65369"/>
                    <a:pt x="7971" y="67086"/>
                    <a:pt x="6786" y="69293"/>
                  </a:cubicBezTo>
                  <a:cubicBezTo>
                    <a:pt x="5273" y="71663"/>
                    <a:pt x="5437" y="74729"/>
                    <a:pt x="6786" y="77141"/>
                  </a:cubicBezTo>
                  <a:cubicBezTo>
                    <a:pt x="8254" y="79382"/>
                    <a:pt x="10929" y="80710"/>
                    <a:pt x="13496" y="80710"/>
                  </a:cubicBezTo>
                  <a:cubicBezTo>
                    <a:pt x="13644" y="80710"/>
                    <a:pt x="13792" y="80706"/>
                    <a:pt x="13939" y="80697"/>
                  </a:cubicBezTo>
                  <a:lnTo>
                    <a:pt x="22645" y="79838"/>
                  </a:lnTo>
                  <a:cubicBezTo>
                    <a:pt x="28245" y="79511"/>
                    <a:pt x="31842" y="71663"/>
                    <a:pt x="28245" y="67249"/>
                  </a:cubicBezTo>
                  <a:cubicBezTo>
                    <a:pt x="26569" y="65042"/>
                    <a:pt x="23503" y="63489"/>
                    <a:pt x="22645" y="60791"/>
                  </a:cubicBezTo>
                  <a:cubicBezTo>
                    <a:pt x="21623" y="56540"/>
                    <a:pt x="26732" y="52248"/>
                    <a:pt x="25016" y="48161"/>
                  </a:cubicBezTo>
                  <a:cubicBezTo>
                    <a:pt x="24321" y="46322"/>
                    <a:pt x="22277" y="45300"/>
                    <a:pt x="21092" y="43583"/>
                  </a:cubicBezTo>
                  <a:cubicBezTo>
                    <a:pt x="17863" y="39169"/>
                    <a:pt x="21787" y="32670"/>
                    <a:pt x="20601" y="27397"/>
                  </a:cubicBezTo>
                  <a:cubicBezTo>
                    <a:pt x="19743" y="22615"/>
                    <a:pt x="15124" y="19549"/>
                    <a:pt x="12917" y="15298"/>
                  </a:cubicBezTo>
                  <a:cubicBezTo>
                    <a:pt x="10383" y="10353"/>
                    <a:pt x="10546" y="3404"/>
                    <a:pt x="5764" y="665"/>
                  </a:cubicBezTo>
                  <a:cubicBezTo>
                    <a:pt x="5036" y="252"/>
                    <a:pt x="4100" y="0"/>
                    <a:pt x="3210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g317ad4ab9ad_0_1499"/>
            <p:cNvSpPr/>
            <p:nvPr/>
          </p:nvSpPr>
          <p:spPr>
            <a:xfrm>
              <a:off x="8119015" y="89647"/>
              <a:ext cx="596298" cy="2776176"/>
            </a:xfrm>
            <a:custGeom>
              <a:avLst/>
              <a:gdLst/>
              <a:ahLst/>
              <a:cxnLst/>
              <a:rect l="l" t="t" r="r" b="b"/>
              <a:pathLst>
                <a:path w="15329" h="71367" extrusionOk="0">
                  <a:moveTo>
                    <a:pt x="328" y="0"/>
                  </a:moveTo>
                  <a:cubicBezTo>
                    <a:pt x="164" y="0"/>
                    <a:pt x="1" y="205"/>
                    <a:pt x="1" y="368"/>
                  </a:cubicBezTo>
                  <a:cubicBezTo>
                    <a:pt x="164" y="695"/>
                    <a:pt x="5805" y="23339"/>
                    <a:pt x="10219" y="43776"/>
                  </a:cubicBezTo>
                  <a:lnTo>
                    <a:pt x="10219" y="43776"/>
                  </a:lnTo>
                  <a:lnTo>
                    <a:pt x="4252" y="39525"/>
                  </a:lnTo>
                  <a:cubicBezTo>
                    <a:pt x="4252" y="39362"/>
                    <a:pt x="4088" y="39362"/>
                    <a:pt x="4088" y="39362"/>
                  </a:cubicBezTo>
                  <a:cubicBezTo>
                    <a:pt x="3925" y="39362"/>
                    <a:pt x="3925" y="39362"/>
                    <a:pt x="3925" y="39525"/>
                  </a:cubicBezTo>
                  <a:cubicBezTo>
                    <a:pt x="3761" y="39689"/>
                    <a:pt x="3761" y="39852"/>
                    <a:pt x="3925" y="40057"/>
                  </a:cubicBezTo>
                  <a:lnTo>
                    <a:pt x="10056" y="44471"/>
                  </a:lnTo>
                  <a:lnTo>
                    <a:pt x="10219" y="44635"/>
                  </a:lnTo>
                  <a:lnTo>
                    <a:pt x="10383" y="44635"/>
                  </a:lnTo>
                  <a:cubicBezTo>
                    <a:pt x="11568" y="50929"/>
                    <a:pt x="12754" y="57060"/>
                    <a:pt x="13612" y="62170"/>
                  </a:cubicBezTo>
                  <a:lnTo>
                    <a:pt x="8666" y="57060"/>
                  </a:lnTo>
                  <a:cubicBezTo>
                    <a:pt x="8666" y="56897"/>
                    <a:pt x="8503" y="56897"/>
                    <a:pt x="8503" y="56897"/>
                  </a:cubicBezTo>
                  <a:cubicBezTo>
                    <a:pt x="8339" y="56897"/>
                    <a:pt x="8339" y="56897"/>
                    <a:pt x="8176" y="57060"/>
                  </a:cubicBezTo>
                  <a:lnTo>
                    <a:pt x="8176" y="57428"/>
                  </a:lnTo>
                  <a:lnTo>
                    <a:pt x="13775" y="63355"/>
                  </a:lnTo>
                  <a:cubicBezTo>
                    <a:pt x="14307" y="66420"/>
                    <a:pt x="14634" y="69159"/>
                    <a:pt x="14797" y="71366"/>
                  </a:cubicBezTo>
                  <a:lnTo>
                    <a:pt x="15329" y="71366"/>
                  </a:lnTo>
                  <a:cubicBezTo>
                    <a:pt x="15329" y="69322"/>
                    <a:pt x="15002" y="66788"/>
                    <a:pt x="14470" y="64050"/>
                  </a:cubicBezTo>
                  <a:lnTo>
                    <a:pt x="14634" y="64050"/>
                  </a:lnTo>
                  <a:cubicBezTo>
                    <a:pt x="14634" y="64050"/>
                    <a:pt x="14797" y="64050"/>
                    <a:pt x="14797" y="63886"/>
                  </a:cubicBezTo>
                  <a:cubicBezTo>
                    <a:pt x="15002" y="63886"/>
                    <a:pt x="15002" y="63559"/>
                    <a:pt x="14797" y="63559"/>
                  </a:cubicBezTo>
                  <a:lnTo>
                    <a:pt x="14470" y="63028"/>
                  </a:lnTo>
                  <a:cubicBezTo>
                    <a:pt x="11078" y="41406"/>
                    <a:pt x="859" y="695"/>
                    <a:pt x="696" y="205"/>
                  </a:cubicBezTo>
                  <a:cubicBezTo>
                    <a:pt x="696" y="0"/>
                    <a:pt x="491" y="0"/>
                    <a:pt x="3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g317ad4ab9ad_0_1499"/>
            <p:cNvSpPr/>
            <p:nvPr/>
          </p:nvSpPr>
          <p:spPr>
            <a:xfrm>
              <a:off x="8424307" y="938692"/>
              <a:ext cx="111332" cy="318046"/>
            </a:xfrm>
            <a:custGeom>
              <a:avLst/>
              <a:gdLst/>
              <a:ahLst/>
              <a:cxnLst/>
              <a:rect l="l" t="t" r="r" b="b"/>
              <a:pathLst>
                <a:path w="2862" h="8176" extrusionOk="0">
                  <a:moveTo>
                    <a:pt x="2535" y="1"/>
                  </a:moveTo>
                  <a:cubicBezTo>
                    <a:pt x="2371" y="1"/>
                    <a:pt x="2208" y="164"/>
                    <a:pt x="2208" y="328"/>
                  </a:cubicBezTo>
                  <a:lnTo>
                    <a:pt x="1" y="7808"/>
                  </a:lnTo>
                  <a:cubicBezTo>
                    <a:pt x="1" y="8012"/>
                    <a:pt x="1" y="8176"/>
                    <a:pt x="164" y="8176"/>
                  </a:cubicBezTo>
                  <a:lnTo>
                    <a:pt x="328" y="8176"/>
                  </a:lnTo>
                  <a:cubicBezTo>
                    <a:pt x="491" y="8176"/>
                    <a:pt x="491" y="8176"/>
                    <a:pt x="655" y="8012"/>
                  </a:cubicBezTo>
                  <a:lnTo>
                    <a:pt x="2862" y="491"/>
                  </a:lnTo>
                  <a:cubicBezTo>
                    <a:pt x="2862" y="328"/>
                    <a:pt x="2698" y="164"/>
                    <a:pt x="253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g317ad4ab9ad_0_1499"/>
            <p:cNvSpPr/>
            <p:nvPr/>
          </p:nvSpPr>
          <p:spPr>
            <a:xfrm>
              <a:off x="8788417" y="298310"/>
              <a:ext cx="1027193" cy="2682583"/>
            </a:xfrm>
            <a:custGeom>
              <a:avLst/>
              <a:gdLst/>
              <a:ahLst/>
              <a:cxnLst/>
              <a:rect l="l" t="t" r="r" b="b"/>
              <a:pathLst>
                <a:path w="26406" h="68961" extrusionOk="0">
                  <a:moveTo>
                    <a:pt x="18871" y="0"/>
                  </a:moveTo>
                  <a:cubicBezTo>
                    <a:pt x="18467" y="0"/>
                    <a:pt x="18069" y="86"/>
                    <a:pt x="17699" y="277"/>
                  </a:cubicBezTo>
                  <a:cubicBezTo>
                    <a:pt x="17004" y="604"/>
                    <a:pt x="16514" y="1462"/>
                    <a:pt x="16187" y="2321"/>
                  </a:cubicBezTo>
                  <a:cubicBezTo>
                    <a:pt x="14961" y="6081"/>
                    <a:pt x="16841" y="10495"/>
                    <a:pt x="15165" y="14256"/>
                  </a:cubicBezTo>
                  <a:cubicBezTo>
                    <a:pt x="14143" y="16299"/>
                    <a:pt x="12100" y="17648"/>
                    <a:pt x="11241" y="19856"/>
                  </a:cubicBezTo>
                  <a:cubicBezTo>
                    <a:pt x="10056" y="23085"/>
                    <a:pt x="12263" y="26845"/>
                    <a:pt x="11568" y="30237"/>
                  </a:cubicBezTo>
                  <a:cubicBezTo>
                    <a:pt x="10710" y="35715"/>
                    <a:pt x="3230" y="39434"/>
                    <a:pt x="4742" y="44707"/>
                  </a:cubicBezTo>
                  <a:cubicBezTo>
                    <a:pt x="5437" y="47282"/>
                    <a:pt x="8176" y="49326"/>
                    <a:pt x="7317" y="51696"/>
                  </a:cubicBezTo>
                  <a:cubicBezTo>
                    <a:pt x="6786" y="53740"/>
                    <a:pt x="4415" y="54435"/>
                    <a:pt x="2699" y="55784"/>
                  </a:cubicBezTo>
                  <a:cubicBezTo>
                    <a:pt x="859" y="57173"/>
                    <a:pt x="1" y="59708"/>
                    <a:pt x="491" y="62078"/>
                  </a:cubicBezTo>
                  <a:cubicBezTo>
                    <a:pt x="1023" y="64326"/>
                    <a:pt x="2903" y="66166"/>
                    <a:pt x="5110" y="66861"/>
                  </a:cubicBezTo>
                  <a:lnTo>
                    <a:pt x="12263" y="68741"/>
                  </a:lnTo>
                  <a:cubicBezTo>
                    <a:pt x="12754" y="68891"/>
                    <a:pt x="13251" y="68961"/>
                    <a:pt x="13745" y="68961"/>
                  </a:cubicBezTo>
                  <a:cubicBezTo>
                    <a:pt x="17699" y="68961"/>
                    <a:pt x="21473" y="64472"/>
                    <a:pt x="20274" y="60402"/>
                  </a:cubicBezTo>
                  <a:cubicBezTo>
                    <a:pt x="19580" y="58195"/>
                    <a:pt x="17536" y="56152"/>
                    <a:pt x="17699" y="53577"/>
                  </a:cubicBezTo>
                  <a:cubicBezTo>
                    <a:pt x="18026" y="50020"/>
                    <a:pt x="23340" y="48140"/>
                    <a:pt x="23136" y="44380"/>
                  </a:cubicBezTo>
                  <a:cubicBezTo>
                    <a:pt x="23136" y="42663"/>
                    <a:pt x="21787" y="41314"/>
                    <a:pt x="21460" y="39598"/>
                  </a:cubicBezTo>
                  <a:cubicBezTo>
                    <a:pt x="20070" y="35183"/>
                    <a:pt x="25016" y="31259"/>
                    <a:pt x="25711" y="26681"/>
                  </a:cubicBezTo>
                  <a:cubicBezTo>
                    <a:pt x="26406" y="22758"/>
                    <a:pt x="23667" y="18997"/>
                    <a:pt x="23340" y="14910"/>
                  </a:cubicBezTo>
                  <a:cubicBezTo>
                    <a:pt x="22645" y="10332"/>
                    <a:pt x="24852" y="4855"/>
                    <a:pt x="21787" y="1462"/>
                  </a:cubicBezTo>
                  <a:cubicBezTo>
                    <a:pt x="21045" y="602"/>
                    <a:pt x="19938" y="0"/>
                    <a:pt x="18871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g317ad4ab9ad_0_1499"/>
            <p:cNvSpPr/>
            <p:nvPr/>
          </p:nvSpPr>
          <p:spPr>
            <a:xfrm>
              <a:off x="9179562" y="495109"/>
              <a:ext cx="410278" cy="2370722"/>
            </a:xfrm>
            <a:custGeom>
              <a:avLst/>
              <a:gdLst/>
              <a:ahLst/>
              <a:cxnLst/>
              <a:rect l="l" t="t" r="r" b="b"/>
              <a:pathLst>
                <a:path w="10547" h="60944" extrusionOk="0">
                  <a:moveTo>
                    <a:pt x="10383" y="0"/>
                  </a:moveTo>
                  <a:cubicBezTo>
                    <a:pt x="10219" y="0"/>
                    <a:pt x="10015" y="0"/>
                    <a:pt x="10015" y="164"/>
                  </a:cubicBezTo>
                  <a:cubicBezTo>
                    <a:pt x="10015" y="491"/>
                    <a:pt x="7971" y="19906"/>
                    <a:pt x="5437" y="37277"/>
                  </a:cubicBezTo>
                  <a:lnTo>
                    <a:pt x="2045" y="32168"/>
                  </a:lnTo>
                  <a:cubicBezTo>
                    <a:pt x="2045" y="32168"/>
                    <a:pt x="2045" y="32004"/>
                    <a:pt x="1840" y="32004"/>
                  </a:cubicBezTo>
                  <a:lnTo>
                    <a:pt x="1677" y="32168"/>
                  </a:lnTo>
                  <a:cubicBezTo>
                    <a:pt x="1677" y="32168"/>
                    <a:pt x="1513" y="32331"/>
                    <a:pt x="1677" y="32495"/>
                  </a:cubicBezTo>
                  <a:lnTo>
                    <a:pt x="5274" y="37972"/>
                  </a:lnTo>
                  <a:lnTo>
                    <a:pt x="5437" y="37972"/>
                  </a:lnTo>
                  <a:cubicBezTo>
                    <a:pt x="4579" y="43408"/>
                    <a:pt x="3720" y="48518"/>
                    <a:pt x="2862" y="52768"/>
                  </a:cubicBezTo>
                  <a:lnTo>
                    <a:pt x="491" y="47332"/>
                  </a:lnTo>
                  <a:cubicBezTo>
                    <a:pt x="491" y="47169"/>
                    <a:pt x="328" y="47169"/>
                    <a:pt x="328" y="47169"/>
                  </a:cubicBezTo>
                  <a:lnTo>
                    <a:pt x="164" y="47169"/>
                  </a:lnTo>
                  <a:cubicBezTo>
                    <a:pt x="1" y="47169"/>
                    <a:pt x="1" y="47332"/>
                    <a:pt x="1" y="47496"/>
                  </a:cubicBezTo>
                  <a:lnTo>
                    <a:pt x="2699" y="53790"/>
                  </a:lnTo>
                  <a:cubicBezTo>
                    <a:pt x="2208" y="56692"/>
                    <a:pt x="1513" y="59063"/>
                    <a:pt x="1023" y="60943"/>
                  </a:cubicBezTo>
                  <a:lnTo>
                    <a:pt x="1513" y="60943"/>
                  </a:lnTo>
                  <a:cubicBezTo>
                    <a:pt x="2045" y="59267"/>
                    <a:pt x="2535" y="57019"/>
                    <a:pt x="3066" y="54485"/>
                  </a:cubicBezTo>
                  <a:lnTo>
                    <a:pt x="3393" y="54485"/>
                  </a:lnTo>
                  <a:cubicBezTo>
                    <a:pt x="3393" y="54485"/>
                    <a:pt x="3557" y="54322"/>
                    <a:pt x="3393" y="54158"/>
                  </a:cubicBezTo>
                  <a:lnTo>
                    <a:pt x="3230" y="53627"/>
                  </a:lnTo>
                  <a:cubicBezTo>
                    <a:pt x="6786" y="35560"/>
                    <a:pt x="10546" y="654"/>
                    <a:pt x="10546" y="164"/>
                  </a:cubicBezTo>
                  <a:cubicBezTo>
                    <a:pt x="10546" y="164"/>
                    <a:pt x="10546" y="0"/>
                    <a:pt x="1038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g317ad4ab9ad_0_1499"/>
            <p:cNvSpPr/>
            <p:nvPr/>
          </p:nvSpPr>
          <p:spPr>
            <a:xfrm>
              <a:off x="9476919" y="1275805"/>
              <a:ext cx="179718" cy="225815"/>
            </a:xfrm>
            <a:custGeom>
              <a:avLst/>
              <a:gdLst/>
              <a:ahLst/>
              <a:cxnLst/>
              <a:rect l="l" t="t" r="r" b="b"/>
              <a:pathLst>
                <a:path w="4620" h="5805" extrusionOk="0">
                  <a:moveTo>
                    <a:pt x="4251" y="0"/>
                  </a:moveTo>
                  <a:cubicBezTo>
                    <a:pt x="4088" y="0"/>
                    <a:pt x="4088" y="0"/>
                    <a:pt x="4088" y="164"/>
                  </a:cubicBezTo>
                  <a:lnTo>
                    <a:pt x="0" y="5477"/>
                  </a:lnTo>
                  <a:cubicBezTo>
                    <a:pt x="0" y="5477"/>
                    <a:pt x="0" y="5641"/>
                    <a:pt x="164" y="5804"/>
                  </a:cubicBezTo>
                  <a:lnTo>
                    <a:pt x="532" y="5804"/>
                  </a:lnTo>
                  <a:lnTo>
                    <a:pt x="4415" y="368"/>
                  </a:lnTo>
                  <a:cubicBezTo>
                    <a:pt x="4619" y="368"/>
                    <a:pt x="4415" y="164"/>
                    <a:pt x="441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g317ad4ab9ad_0_1499"/>
            <p:cNvSpPr/>
            <p:nvPr/>
          </p:nvSpPr>
          <p:spPr>
            <a:xfrm>
              <a:off x="8106294" y="2865830"/>
              <a:ext cx="1510565" cy="1636134"/>
            </a:xfrm>
            <a:custGeom>
              <a:avLst/>
              <a:gdLst/>
              <a:ahLst/>
              <a:cxnLst/>
              <a:rect l="l" t="t" r="r" b="b"/>
              <a:pathLst>
                <a:path w="38832" h="42060" extrusionOk="0">
                  <a:moveTo>
                    <a:pt x="1" y="0"/>
                  </a:moveTo>
                  <a:lnTo>
                    <a:pt x="5437" y="42059"/>
                  </a:lnTo>
                  <a:lnTo>
                    <a:pt x="34744" y="42059"/>
                  </a:lnTo>
                  <a:lnTo>
                    <a:pt x="38831" y="0"/>
                  </a:ln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g317ad4ab9ad_0_1499"/>
            <p:cNvSpPr/>
            <p:nvPr/>
          </p:nvSpPr>
          <p:spPr>
            <a:xfrm>
              <a:off x="8522881" y="3144086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g317ad4ab9ad_0_1499"/>
            <p:cNvSpPr/>
            <p:nvPr/>
          </p:nvSpPr>
          <p:spPr>
            <a:xfrm>
              <a:off x="8483163" y="3104329"/>
              <a:ext cx="79512" cy="562883"/>
            </a:xfrm>
            <a:custGeom>
              <a:avLst/>
              <a:gdLst/>
              <a:ahLst/>
              <a:cxnLst/>
              <a:rect l="l" t="t" r="r" b="b"/>
              <a:pathLst>
                <a:path w="2044" h="14470" extrusionOk="0">
                  <a:moveTo>
                    <a:pt x="1022" y="0"/>
                  </a:moveTo>
                  <a:cubicBezTo>
                    <a:pt x="327" y="0"/>
                    <a:pt x="0" y="368"/>
                    <a:pt x="0" y="1022"/>
                  </a:cubicBezTo>
                  <a:lnTo>
                    <a:pt x="0" y="13448"/>
                  </a:lnTo>
                  <a:cubicBezTo>
                    <a:pt x="0" y="13979"/>
                    <a:pt x="327" y="14470"/>
                    <a:pt x="1022" y="14470"/>
                  </a:cubicBezTo>
                  <a:cubicBezTo>
                    <a:pt x="1553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68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g317ad4ab9ad_0_1499"/>
            <p:cNvSpPr/>
            <p:nvPr/>
          </p:nvSpPr>
          <p:spPr>
            <a:xfrm>
              <a:off x="9139845" y="3031196"/>
              <a:ext cx="79512" cy="564478"/>
            </a:xfrm>
            <a:custGeom>
              <a:avLst/>
              <a:gdLst/>
              <a:ahLst/>
              <a:cxnLst/>
              <a:rect l="l" t="t" r="r" b="b"/>
              <a:pathLst>
                <a:path w="2044" h="14511" extrusionOk="0">
                  <a:moveTo>
                    <a:pt x="1022" y="0"/>
                  </a:moveTo>
                  <a:cubicBezTo>
                    <a:pt x="491" y="0"/>
                    <a:pt x="0" y="368"/>
                    <a:pt x="0" y="1022"/>
                  </a:cubicBezTo>
                  <a:lnTo>
                    <a:pt x="0" y="13488"/>
                  </a:lnTo>
                  <a:cubicBezTo>
                    <a:pt x="0" y="13979"/>
                    <a:pt x="491" y="14510"/>
                    <a:pt x="1022" y="14510"/>
                  </a:cubicBezTo>
                  <a:cubicBezTo>
                    <a:pt x="1512" y="14510"/>
                    <a:pt x="2044" y="13979"/>
                    <a:pt x="2044" y="13488"/>
                  </a:cubicBezTo>
                  <a:lnTo>
                    <a:pt x="2044" y="1022"/>
                  </a:lnTo>
                  <a:cubicBezTo>
                    <a:pt x="2044" y="368"/>
                    <a:pt x="1512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g317ad4ab9ad_0_1499"/>
            <p:cNvSpPr/>
            <p:nvPr/>
          </p:nvSpPr>
          <p:spPr>
            <a:xfrm>
              <a:off x="8993540" y="3323729"/>
              <a:ext cx="79551" cy="562922"/>
            </a:xfrm>
            <a:custGeom>
              <a:avLst/>
              <a:gdLst/>
              <a:ahLst/>
              <a:cxnLst/>
              <a:rect l="l" t="t" r="r" b="b"/>
              <a:pathLst>
                <a:path w="2045" h="14471" extrusionOk="0">
                  <a:moveTo>
                    <a:pt x="1022" y="1"/>
                  </a:moveTo>
                  <a:cubicBezTo>
                    <a:pt x="491" y="1"/>
                    <a:pt x="1" y="328"/>
                    <a:pt x="1" y="1023"/>
                  </a:cubicBezTo>
                  <a:lnTo>
                    <a:pt x="1" y="13448"/>
                  </a:lnTo>
                  <a:cubicBezTo>
                    <a:pt x="1" y="14143"/>
                    <a:pt x="491" y="14470"/>
                    <a:pt x="1022" y="14470"/>
                  </a:cubicBezTo>
                  <a:cubicBezTo>
                    <a:pt x="1513" y="14470"/>
                    <a:pt x="2044" y="14143"/>
                    <a:pt x="2044" y="13448"/>
                  </a:cubicBezTo>
                  <a:lnTo>
                    <a:pt x="2044" y="1023"/>
                  </a:lnTo>
                  <a:cubicBezTo>
                    <a:pt x="2044" y="328"/>
                    <a:pt x="1513" y="1"/>
                    <a:pt x="1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g317ad4ab9ad_0_1499"/>
            <p:cNvSpPr/>
            <p:nvPr/>
          </p:nvSpPr>
          <p:spPr>
            <a:xfrm>
              <a:off x="9165286" y="3733975"/>
              <a:ext cx="79512" cy="569263"/>
            </a:xfrm>
            <a:custGeom>
              <a:avLst/>
              <a:gdLst/>
              <a:ahLst/>
              <a:cxnLst/>
              <a:rect l="l" t="t" r="r" b="b"/>
              <a:pathLst>
                <a:path w="2044" h="14634" extrusionOk="0">
                  <a:moveTo>
                    <a:pt x="1022" y="0"/>
                  </a:moveTo>
                  <a:cubicBezTo>
                    <a:pt x="368" y="0"/>
                    <a:pt x="0" y="532"/>
                    <a:pt x="0" y="1022"/>
                  </a:cubicBezTo>
                  <a:lnTo>
                    <a:pt x="0" y="13611"/>
                  </a:lnTo>
                  <a:cubicBezTo>
                    <a:pt x="0" y="14143"/>
                    <a:pt x="368" y="14633"/>
                    <a:pt x="1022" y="14633"/>
                  </a:cubicBezTo>
                  <a:cubicBezTo>
                    <a:pt x="1553" y="14633"/>
                    <a:pt x="2044" y="14143"/>
                    <a:pt x="2044" y="13611"/>
                  </a:cubicBezTo>
                  <a:lnTo>
                    <a:pt x="2044" y="1022"/>
                  </a:lnTo>
                  <a:cubicBezTo>
                    <a:pt x="2044" y="532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3" name="Google Shape;303;g317ad4ab9ad_0_1499"/>
          <p:cNvSpPr/>
          <p:nvPr/>
        </p:nvSpPr>
        <p:spPr>
          <a:xfrm>
            <a:off x="806725" y="4675051"/>
            <a:ext cx="1832405" cy="244805"/>
          </a:xfrm>
          <a:custGeom>
            <a:avLst/>
            <a:gdLst/>
            <a:ahLst/>
            <a:cxnLst/>
            <a:rect l="l" t="t" r="r" b="b"/>
            <a:pathLst>
              <a:path w="55866" h="7463" extrusionOk="0">
                <a:moveTo>
                  <a:pt x="16082" y="0"/>
                </a:moveTo>
                <a:cubicBezTo>
                  <a:pt x="15991" y="0"/>
                  <a:pt x="15916" y="25"/>
                  <a:pt x="15866" y="75"/>
                </a:cubicBezTo>
                <a:lnTo>
                  <a:pt x="8247" y="6542"/>
                </a:lnTo>
                <a:lnTo>
                  <a:pt x="728" y="75"/>
                </a:lnTo>
                <a:cubicBezTo>
                  <a:pt x="634" y="34"/>
                  <a:pt x="528" y="10"/>
                  <a:pt x="428" y="10"/>
                </a:cubicBezTo>
                <a:cubicBezTo>
                  <a:pt x="287" y="10"/>
                  <a:pt x="160" y="58"/>
                  <a:pt x="101" y="176"/>
                </a:cubicBezTo>
                <a:cubicBezTo>
                  <a:pt x="1" y="276"/>
                  <a:pt x="1" y="602"/>
                  <a:pt x="101" y="702"/>
                </a:cubicBezTo>
                <a:lnTo>
                  <a:pt x="8021" y="7369"/>
                </a:lnTo>
                <a:cubicBezTo>
                  <a:pt x="8084" y="7431"/>
                  <a:pt x="8165" y="7463"/>
                  <a:pt x="8256" y="7463"/>
                </a:cubicBezTo>
                <a:cubicBezTo>
                  <a:pt x="8347" y="7463"/>
                  <a:pt x="8447" y="7431"/>
                  <a:pt x="8547" y="7369"/>
                </a:cubicBezTo>
                <a:lnTo>
                  <a:pt x="16066" y="1003"/>
                </a:lnTo>
                <a:lnTo>
                  <a:pt x="23685" y="7369"/>
                </a:lnTo>
                <a:cubicBezTo>
                  <a:pt x="23748" y="7431"/>
                  <a:pt x="23854" y="7463"/>
                  <a:pt x="23958" y="7463"/>
                </a:cubicBezTo>
                <a:cubicBezTo>
                  <a:pt x="24061" y="7463"/>
                  <a:pt x="24161" y="7431"/>
                  <a:pt x="24212" y="7369"/>
                </a:cubicBezTo>
                <a:lnTo>
                  <a:pt x="31831" y="1003"/>
                </a:lnTo>
                <a:lnTo>
                  <a:pt x="39349" y="7369"/>
                </a:lnTo>
                <a:cubicBezTo>
                  <a:pt x="39462" y="7431"/>
                  <a:pt x="39569" y="7463"/>
                  <a:pt x="39672" y="7463"/>
                </a:cubicBezTo>
                <a:cubicBezTo>
                  <a:pt x="39776" y="7463"/>
                  <a:pt x="39876" y="7431"/>
                  <a:pt x="39976" y="7369"/>
                </a:cubicBezTo>
                <a:lnTo>
                  <a:pt x="47495" y="1003"/>
                </a:lnTo>
                <a:lnTo>
                  <a:pt x="55139" y="7369"/>
                </a:lnTo>
                <a:cubicBezTo>
                  <a:pt x="55225" y="7422"/>
                  <a:pt x="55310" y="7453"/>
                  <a:pt x="55388" y="7453"/>
                </a:cubicBezTo>
                <a:cubicBezTo>
                  <a:pt x="55493" y="7453"/>
                  <a:pt x="55583" y="7398"/>
                  <a:pt x="55640" y="7268"/>
                </a:cubicBezTo>
                <a:cubicBezTo>
                  <a:pt x="55866" y="7168"/>
                  <a:pt x="55866" y="6867"/>
                  <a:pt x="55640" y="6742"/>
                </a:cubicBezTo>
                <a:lnTo>
                  <a:pt x="47821" y="75"/>
                </a:lnTo>
                <a:cubicBezTo>
                  <a:pt x="47720" y="25"/>
                  <a:pt x="47614" y="0"/>
                  <a:pt x="47520" y="0"/>
                </a:cubicBezTo>
                <a:cubicBezTo>
                  <a:pt x="47426" y="0"/>
                  <a:pt x="47345" y="25"/>
                  <a:pt x="47294" y="75"/>
                </a:cubicBezTo>
                <a:lnTo>
                  <a:pt x="39675" y="6542"/>
                </a:lnTo>
                <a:lnTo>
                  <a:pt x="32056" y="75"/>
                </a:lnTo>
                <a:cubicBezTo>
                  <a:pt x="32006" y="25"/>
                  <a:pt x="31925" y="0"/>
                  <a:pt x="31831" y="0"/>
                </a:cubicBezTo>
                <a:cubicBezTo>
                  <a:pt x="31737" y="0"/>
                  <a:pt x="31630" y="25"/>
                  <a:pt x="31530" y="75"/>
                </a:cubicBezTo>
                <a:lnTo>
                  <a:pt x="24011" y="6542"/>
                </a:lnTo>
                <a:lnTo>
                  <a:pt x="16392" y="75"/>
                </a:lnTo>
                <a:cubicBezTo>
                  <a:pt x="16279" y="25"/>
                  <a:pt x="16173" y="0"/>
                  <a:pt x="1608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4" name="Google Shape;304;g317ad4ab9ad_0_1499"/>
          <p:cNvCxnSpPr/>
          <p:nvPr/>
        </p:nvCxnSpPr>
        <p:spPr>
          <a:xfrm rot="10800000">
            <a:off x="7381950" y="4895850"/>
            <a:ext cx="1133400" cy="0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17ad4ab9ad_0_1521"/>
          <p:cNvSpPr/>
          <p:nvPr/>
        </p:nvSpPr>
        <p:spPr>
          <a:xfrm flipH="1">
            <a:off x="319043" y="283350"/>
            <a:ext cx="8505900" cy="4576800"/>
          </a:xfrm>
          <a:prstGeom prst="roundRect">
            <a:avLst>
              <a:gd name="adj" fmla="val 3396"/>
            </a:avLst>
          </a:prstGeom>
          <a:solidFill>
            <a:schemeClr val="accent1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g317ad4ab9ad_0_1521"/>
          <p:cNvSpPr/>
          <p:nvPr/>
        </p:nvSpPr>
        <p:spPr>
          <a:xfrm rot="10800000" flipH="1">
            <a:off x="4675100" y="579312"/>
            <a:ext cx="3804000" cy="3983400"/>
          </a:xfrm>
          <a:prstGeom prst="roundRect">
            <a:avLst>
              <a:gd name="adj" fmla="val 3396"/>
            </a:avLst>
          </a:prstGeom>
          <a:solidFill>
            <a:schemeClr val="accent4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g317ad4ab9ad_0_1521"/>
          <p:cNvSpPr/>
          <p:nvPr/>
        </p:nvSpPr>
        <p:spPr>
          <a:xfrm flipH="1">
            <a:off x="6659628" y="3545595"/>
            <a:ext cx="1262868" cy="1002352"/>
          </a:xfrm>
          <a:custGeom>
            <a:avLst/>
            <a:gdLst/>
            <a:ahLst/>
            <a:cxnLst/>
            <a:rect l="l" t="t" r="r" b="b"/>
            <a:pathLst>
              <a:path w="24157" h="19743" extrusionOk="0">
                <a:moveTo>
                  <a:pt x="1676" y="0"/>
                </a:moveTo>
                <a:cubicBezTo>
                  <a:pt x="1185" y="0"/>
                  <a:pt x="818" y="164"/>
                  <a:pt x="491" y="532"/>
                </a:cubicBezTo>
                <a:cubicBezTo>
                  <a:pt x="0" y="1022"/>
                  <a:pt x="0" y="2044"/>
                  <a:pt x="654" y="2575"/>
                </a:cubicBezTo>
                <a:lnTo>
                  <a:pt x="19742" y="19743"/>
                </a:lnTo>
                <a:lnTo>
                  <a:pt x="24157" y="19743"/>
                </a:lnTo>
                <a:lnTo>
                  <a:pt x="2534" y="327"/>
                </a:lnTo>
                <a:cubicBezTo>
                  <a:pt x="2371" y="0"/>
                  <a:pt x="2044" y="0"/>
                  <a:pt x="1676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g317ad4ab9ad_0_1521"/>
          <p:cNvSpPr/>
          <p:nvPr/>
        </p:nvSpPr>
        <p:spPr>
          <a:xfrm rot="10800000" flipH="1">
            <a:off x="7611614" y="3464137"/>
            <a:ext cx="853189" cy="845690"/>
          </a:xfrm>
          <a:custGeom>
            <a:avLst/>
            <a:gdLst/>
            <a:ahLst/>
            <a:cxnLst/>
            <a:rect l="l" t="t" r="r" b="b"/>
            <a:pathLst>
              <a:path w="15860" h="16187" extrusionOk="0">
                <a:moveTo>
                  <a:pt x="1717" y="0"/>
                </a:moveTo>
                <a:cubicBezTo>
                  <a:pt x="1186" y="0"/>
                  <a:pt x="859" y="204"/>
                  <a:pt x="532" y="531"/>
                </a:cubicBezTo>
                <a:cubicBezTo>
                  <a:pt x="1" y="1022"/>
                  <a:pt x="1" y="2044"/>
                  <a:pt x="696" y="2575"/>
                </a:cubicBezTo>
                <a:lnTo>
                  <a:pt x="15860" y="16186"/>
                </a:lnTo>
                <a:lnTo>
                  <a:pt x="15860" y="12467"/>
                </a:lnTo>
                <a:lnTo>
                  <a:pt x="15860" y="12262"/>
                </a:lnTo>
                <a:lnTo>
                  <a:pt x="2576" y="368"/>
                </a:lnTo>
                <a:cubicBezTo>
                  <a:pt x="2371" y="204"/>
                  <a:pt x="2044" y="0"/>
                  <a:pt x="1717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g317ad4ab9ad_0_1521"/>
          <p:cNvSpPr/>
          <p:nvPr/>
        </p:nvSpPr>
        <p:spPr>
          <a:xfrm rot="10800000" flipH="1">
            <a:off x="661175" y="576012"/>
            <a:ext cx="3807600" cy="3986700"/>
          </a:xfrm>
          <a:prstGeom prst="roundRect">
            <a:avLst>
              <a:gd name="adj" fmla="val 3396"/>
            </a:avLst>
          </a:prstGeom>
          <a:solidFill>
            <a:schemeClr val="accent4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g317ad4ab9ad_0_1521"/>
          <p:cNvSpPr/>
          <p:nvPr/>
        </p:nvSpPr>
        <p:spPr>
          <a:xfrm flipH="1">
            <a:off x="947000" y="591709"/>
            <a:ext cx="1028800" cy="820648"/>
          </a:xfrm>
          <a:custGeom>
            <a:avLst/>
            <a:gdLst/>
            <a:ahLst/>
            <a:cxnLst/>
            <a:rect l="l" t="t" r="r" b="b"/>
            <a:pathLst>
              <a:path w="22809" h="18394" extrusionOk="0">
                <a:moveTo>
                  <a:pt x="1" y="0"/>
                </a:moveTo>
                <a:lnTo>
                  <a:pt x="20070" y="18026"/>
                </a:lnTo>
                <a:cubicBezTo>
                  <a:pt x="20438" y="18393"/>
                  <a:pt x="20765" y="18393"/>
                  <a:pt x="21092" y="18393"/>
                </a:cubicBezTo>
                <a:cubicBezTo>
                  <a:pt x="21460" y="18393"/>
                  <a:pt x="21950" y="18189"/>
                  <a:pt x="22114" y="17862"/>
                </a:cubicBezTo>
                <a:cubicBezTo>
                  <a:pt x="22809" y="17372"/>
                  <a:pt x="22645" y="16350"/>
                  <a:pt x="22114" y="15818"/>
                </a:cubicBezTo>
                <a:lnTo>
                  <a:pt x="4415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g317ad4ab9ad_0_1521"/>
          <p:cNvSpPr/>
          <p:nvPr/>
        </p:nvSpPr>
        <p:spPr>
          <a:xfrm flipH="1">
            <a:off x="1535518" y="590653"/>
            <a:ext cx="804131" cy="641399"/>
          </a:xfrm>
          <a:custGeom>
            <a:avLst/>
            <a:gdLst/>
            <a:ahLst/>
            <a:cxnLst/>
            <a:rect l="l" t="t" r="r" b="b"/>
            <a:pathLst>
              <a:path w="22809" h="18394" extrusionOk="0">
                <a:moveTo>
                  <a:pt x="1" y="0"/>
                </a:moveTo>
                <a:lnTo>
                  <a:pt x="20070" y="18026"/>
                </a:lnTo>
                <a:cubicBezTo>
                  <a:pt x="20438" y="18393"/>
                  <a:pt x="20765" y="18393"/>
                  <a:pt x="21092" y="18393"/>
                </a:cubicBezTo>
                <a:cubicBezTo>
                  <a:pt x="21460" y="18393"/>
                  <a:pt x="21950" y="18189"/>
                  <a:pt x="22114" y="17862"/>
                </a:cubicBezTo>
                <a:cubicBezTo>
                  <a:pt x="22809" y="17372"/>
                  <a:pt x="22645" y="16350"/>
                  <a:pt x="22114" y="15818"/>
                </a:cubicBezTo>
                <a:lnTo>
                  <a:pt x="4415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g317ad4ab9ad_0_1521"/>
          <p:cNvSpPr/>
          <p:nvPr/>
        </p:nvSpPr>
        <p:spPr>
          <a:xfrm flipH="1">
            <a:off x="674764" y="1598807"/>
            <a:ext cx="768932" cy="729508"/>
          </a:xfrm>
          <a:custGeom>
            <a:avLst/>
            <a:gdLst/>
            <a:ahLst/>
            <a:cxnLst/>
            <a:rect l="l" t="t" r="r" b="b"/>
            <a:pathLst>
              <a:path w="15860" h="16187" extrusionOk="0">
                <a:moveTo>
                  <a:pt x="1717" y="0"/>
                </a:moveTo>
                <a:cubicBezTo>
                  <a:pt x="1186" y="0"/>
                  <a:pt x="859" y="204"/>
                  <a:pt x="532" y="531"/>
                </a:cubicBezTo>
                <a:cubicBezTo>
                  <a:pt x="1" y="1022"/>
                  <a:pt x="1" y="2044"/>
                  <a:pt x="696" y="2575"/>
                </a:cubicBezTo>
                <a:lnTo>
                  <a:pt x="15860" y="16186"/>
                </a:lnTo>
                <a:lnTo>
                  <a:pt x="15860" y="12467"/>
                </a:lnTo>
                <a:lnTo>
                  <a:pt x="15860" y="12262"/>
                </a:lnTo>
                <a:lnTo>
                  <a:pt x="2576" y="368"/>
                </a:lnTo>
                <a:cubicBezTo>
                  <a:pt x="2371" y="204"/>
                  <a:pt x="2044" y="0"/>
                  <a:pt x="1717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4" name="Google Shape;314;g317ad4ab9ad_0_1521"/>
          <p:cNvGrpSpPr/>
          <p:nvPr/>
        </p:nvGrpSpPr>
        <p:grpSpPr>
          <a:xfrm>
            <a:off x="4281413" y="375214"/>
            <a:ext cx="581170" cy="125403"/>
            <a:chOff x="4685288" y="186288"/>
            <a:chExt cx="419375" cy="90485"/>
          </a:xfrm>
        </p:grpSpPr>
        <p:sp>
          <p:nvSpPr>
            <p:cNvPr id="315" name="Google Shape;315;g317ad4ab9ad_0_1521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16" name="Google Shape;316;g317ad4ab9ad_0_1521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317" name="Google Shape;317;g317ad4ab9ad_0_1521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g317ad4ab9ad_0_1521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19" name="Google Shape;319;g317ad4ab9ad_0_1521"/>
          <p:cNvGrpSpPr/>
          <p:nvPr/>
        </p:nvGrpSpPr>
        <p:grpSpPr>
          <a:xfrm rot="-10283466" flipH="1">
            <a:off x="223145" y="142877"/>
            <a:ext cx="541138" cy="2225336"/>
            <a:chOff x="871338" y="1945155"/>
            <a:chExt cx="247109" cy="1016148"/>
          </a:xfrm>
        </p:grpSpPr>
        <p:sp>
          <p:nvSpPr>
            <p:cNvPr id="320" name="Google Shape;320;g317ad4ab9ad_0_1521"/>
            <p:cNvSpPr/>
            <p:nvPr/>
          </p:nvSpPr>
          <p:spPr>
            <a:xfrm>
              <a:off x="1017893" y="2858365"/>
              <a:ext cx="100554" cy="102938"/>
            </a:xfrm>
            <a:custGeom>
              <a:avLst/>
              <a:gdLst/>
              <a:ahLst/>
              <a:cxnLst/>
              <a:rect l="l" t="t" r="r" b="b"/>
              <a:pathLst>
                <a:path w="5314" h="5440" extrusionOk="0">
                  <a:moveTo>
                    <a:pt x="2707" y="0"/>
                  </a:moveTo>
                  <a:cubicBezTo>
                    <a:pt x="1253" y="0"/>
                    <a:pt x="0" y="1254"/>
                    <a:pt x="0" y="2707"/>
                  </a:cubicBezTo>
                  <a:cubicBezTo>
                    <a:pt x="0" y="4186"/>
                    <a:pt x="1253" y="5439"/>
                    <a:pt x="2707" y="5439"/>
                  </a:cubicBezTo>
                  <a:cubicBezTo>
                    <a:pt x="4161" y="5439"/>
                    <a:pt x="5314" y="4186"/>
                    <a:pt x="5314" y="2707"/>
                  </a:cubicBezTo>
                  <a:cubicBezTo>
                    <a:pt x="5314" y="1254"/>
                    <a:pt x="4161" y="0"/>
                    <a:pt x="27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g317ad4ab9ad_0_1521"/>
            <p:cNvSpPr/>
            <p:nvPr/>
          </p:nvSpPr>
          <p:spPr>
            <a:xfrm>
              <a:off x="871338" y="2075844"/>
              <a:ext cx="215338" cy="853670"/>
            </a:xfrm>
            <a:custGeom>
              <a:avLst/>
              <a:gdLst/>
              <a:ahLst/>
              <a:cxnLst/>
              <a:rect l="l" t="t" r="r" b="b"/>
              <a:pathLst>
                <a:path w="11380" h="45114" extrusionOk="0">
                  <a:moveTo>
                    <a:pt x="6066" y="1"/>
                  </a:moveTo>
                  <a:cubicBezTo>
                    <a:pt x="2206" y="5640"/>
                    <a:pt x="1" y="12332"/>
                    <a:pt x="1" y="19625"/>
                  </a:cubicBezTo>
                  <a:cubicBezTo>
                    <a:pt x="1" y="29650"/>
                    <a:pt x="4287" y="38748"/>
                    <a:pt x="11079" y="45114"/>
                  </a:cubicBezTo>
                  <a:lnTo>
                    <a:pt x="11379" y="44813"/>
                  </a:lnTo>
                  <a:cubicBezTo>
                    <a:pt x="4612" y="38547"/>
                    <a:pt x="427" y="29550"/>
                    <a:pt x="427" y="19625"/>
                  </a:cubicBezTo>
                  <a:cubicBezTo>
                    <a:pt x="427" y="12432"/>
                    <a:pt x="2607" y="5740"/>
                    <a:pt x="6367" y="201"/>
                  </a:cubicBezTo>
                  <a:lnTo>
                    <a:pt x="60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g317ad4ab9ad_0_1521"/>
            <p:cNvSpPr/>
            <p:nvPr/>
          </p:nvSpPr>
          <p:spPr>
            <a:xfrm>
              <a:off x="1051083" y="1945155"/>
              <a:ext cx="67364" cy="51242"/>
            </a:xfrm>
            <a:custGeom>
              <a:avLst/>
              <a:gdLst/>
              <a:ahLst/>
              <a:cxnLst/>
              <a:rect l="l" t="t" r="r" b="b"/>
              <a:pathLst>
                <a:path w="3560" h="2708" extrusionOk="0">
                  <a:moveTo>
                    <a:pt x="1780" y="1"/>
                  </a:moveTo>
                  <a:cubicBezTo>
                    <a:pt x="1" y="1"/>
                    <a:pt x="1" y="2708"/>
                    <a:pt x="1780" y="2708"/>
                  </a:cubicBezTo>
                  <a:cubicBezTo>
                    <a:pt x="3459" y="2708"/>
                    <a:pt x="3560" y="1"/>
                    <a:pt x="17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3" name="Google Shape;323;g317ad4ab9ad_0_1521"/>
          <p:cNvGrpSpPr/>
          <p:nvPr/>
        </p:nvGrpSpPr>
        <p:grpSpPr>
          <a:xfrm rot="-1025565">
            <a:off x="7915687" y="165257"/>
            <a:ext cx="961173" cy="1962024"/>
            <a:chOff x="3789888" y="1403830"/>
            <a:chExt cx="569113" cy="1161936"/>
          </a:xfrm>
        </p:grpSpPr>
        <p:sp>
          <p:nvSpPr>
            <p:cNvPr id="324" name="Google Shape;324;g317ad4ab9ad_0_1521"/>
            <p:cNvSpPr/>
            <p:nvPr/>
          </p:nvSpPr>
          <p:spPr>
            <a:xfrm>
              <a:off x="3817855" y="1437512"/>
              <a:ext cx="541146" cy="1128254"/>
            </a:xfrm>
            <a:custGeom>
              <a:avLst/>
              <a:gdLst/>
              <a:ahLst/>
              <a:cxnLst/>
              <a:rect l="l" t="t" r="r" b="b"/>
              <a:pathLst>
                <a:path w="28598" h="59625" extrusionOk="0">
                  <a:moveTo>
                    <a:pt x="101" y="0"/>
                  </a:moveTo>
                  <a:lnTo>
                    <a:pt x="1" y="426"/>
                  </a:lnTo>
                  <a:cubicBezTo>
                    <a:pt x="16066" y="3359"/>
                    <a:pt x="28197" y="17344"/>
                    <a:pt x="28197" y="34161"/>
                  </a:cubicBezTo>
                  <a:lnTo>
                    <a:pt x="28197" y="34462"/>
                  </a:lnTo>
                  <a:cubicBezTo>
                    <a:pt x="28096" y="44286"/>
                    <a:pt x="23911" y="53058"/>
                    <a:pt x="17219" y="59324"/>
                  </a:cubicBezTo>
                  <a:lnTo>
                    <a:pt x="17545" y="59625"/>
                  </a:lnTo>
                  <a:cubicBezTo>
                    <a:pt x="24212" y="53359"/>
                    <a:pt x="28497" y="44386"/>
                    <a:pt x="28598" y="34462"/>
                  </a:cubicBezTo>
                  <a:lnTo>
                    <a:pt x="28598" y="34161"/>
                  </a:lnTo>
                  <a:cubicBezTo>
                    <a:pt x="28598" y="17143"/>
                    <a:pt x="16292" y="2933"/>
                    <a:pt x="1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g317ad4ab9ad_0_1521"/>
            <p:cNvSpPr/>
            <p:nvPr/>
          </p:nvSpPr>
          <p:spPr>
            <a:xfrm>
              <a:off x="3789888" y="1403830"/>
              <a:ext cx="81102" cy="79229"/>
            </a:xfrm>
            <a:custGeom>
              <a:avLst/>
              <a:gdLst/>
              <a:ahLst/>
              <a:cxnLst/>
              <a:rect l="l" t="t" r="r" b="b"/>
              <a:pathLst>
                <a:path w="4286" h="4187" extrusionOk="0">
                  <a:moveTo>
                    <a:pt x="2206" y="1"/>
                  </a:moveTo>
                  <a:cubicBezTo>
                    <a:pt x="1053" y="1"/>
                    <a:pt x="0" y="953"/>
                    <a:pt x="126" y="2106"/>
                  </a:cubicBezTo>
                  <a:cubicBezTo>
                    <a:pt x="126" y="3259"/>
                    <a:pt x="1053" y="4186"/>
                    <a:pt x="2206" y="4186"/>
                  </a:cubicBezTo>
                  <a:cubicBezTo>
                    <a:pt x="3258" y="4186"/>
                    <a:pt x="4286" y="3259"/>
                    <a:pt x="4286" y="2106"/>
                  </a:cubicBezTo>
                  <a:cubicBezTo>
                    <a:pt x="4186" y="953"/>
                    <a:pt x="3359" y="1"/>
                    <a:pt x="22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g317ad4ab9ad_0_1521"/>
            <p:cNvSpPr/>
            <p:nvPr/>
          </p:nvSpPr>
          <p:spPr>
            <a:xfrm>
              <a:off x="3985754" y="1615346"/>
              <a:ext cx="39378" cy="29898"/>
            </a:xfrm>
            <a:custGeom>
              <a:avLst/>
              <a:gdLst/>
              <a:ahLst/>
              <a:cxnLst/>
              <a:rect l="l" t="t" r="r" b="b"/>
              <a:pathLst>
                <a:path w="2081" h="1580" extrusionOk="0">
                  <a:moveTo>
                    <a:pt x="1053" y="1"/>
                  </a:moveTo>
                  <a:cubicBezTo>
                    <a:pt x="0" y="1"/>
                    <a:pt x="0" y="1580"/>
                    <a:pt x="1053" y="1580"/>
                  </a:cubicBezTo>
                  <a:cubicBezTo>
                    <a:pt x="2080" y="1580"/>
                    <a:pt x="2080" y="1"/>
                    <a:pt x="10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7" name="Google Shape;327;g317ad4ab9ad_0_1521"/>
          <p:cNvSpPr txBox="1">
            <a:spLocks noGrp="1"/>
          </p:cNvSpPr>
          <p:nvPr>
            <p:ph type="subTitle" idx="1"/>
          </p:nvPr>
        </p:nvSpPr>
        <p:spPr>
          <a:xfrm>
            <a:off x="1379075" y="3084605"/>
            <a:ext cx="2371800" cy="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8" name="Google Shape;328;g317ad4ab9ad_0_1521"/>
          <p:cNvSpPr txBox="1">
            <a:spLocks noGrp="1"/>
          </p:cNvSpPr>
          <p:nvPr>
            <p:ph type="subTitle" idx="2"/>
          </p:nvPr>
        </p:nvSpPr>
        <p:spPr>
          <a:xfrm>
            <a:off x="5391200" y="3084606"/>
            <a:ext cx="2371800" cy="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9" name="Google Shape;329;g317ad4ab9ad_0_1521"/>
          <p:cNvSpPr/>
          <p:nvPr/>
        </p:nvSpPr>
        <p:spPr>
          <a:xfrm>
            <a:off x="3757049" y="4494946"/>
            <a:ext cx="1629891" cy="217696"/>
          </a:xfrm>
          <a:custGeom>
            <a:avLst/>
            <a:gdLst/>
            <a:ahLst/>
            <a:cxnLst/>
            <a:rect l="l" t="t" r="r" b="b"/>
            <a:pathLst>
              <a:path w="55866" h="7463" extrusionOk="0">
                <a:moveTo>
                  <a:pt x="16082" y="0"/>
                </a:moveTo>
                <a:cubicBezTo>
                  <a:pt x="15991" y="0"/>
                  <a:pt x="15916" y="25"/>
                  <a:pt x="15866" y="75"/>
                </a:cubicBezTo>
                <a:lnTo>
                  <a:pt x="8247" y="6542"/>
                </a:lnTo>
                <a:lnTo>
                  <a:pt x="728" y="75"/>
                </a:lnTo>
                <a:cubicBezTo>
                  <a:pt x="634" y="34"/>
                  <a:pt x="528" y="10"/>
                  <a:pt x="428" y="10"/>
                </a:cubicBezTo>
                <a:cubicBezTo>
                  <a:pt x="287" y="10"/>
                  <a:pt x="160" y="58"/>
                  <a:pt x="101" y="176"/>
                </a:cubicBezTo>
                <a:cubicBezTo>
                  <a:pt x="1" y="276"/>
                  <a:pt x="1" y="602"/>
                  <a:pt x="101" y="702"/>
                </a:cubicBezTo>
                <a:lnTo>
                  <a:pt x="8021" y="7369"/>
                </a:lnTo>
                <a:cubicBezTo>
                  <a:pt x="8084" y="7431"/>
                  <a:pt x="8165" y="7463"/>
                  <a:pt x="8256" y="7463"/>
                </a:cubicBezTo>
                <a:cubicBezTo>
                  <a:pt x="8347" y="7463"/>
                  <a:pt x="8447" y="7431"/>
                  <a:pt x="8547" y="7369"/>
                </a:cubicBezTo>
                <a:lnTo>
                  <a:pt x="16066" y="1003"/>
                </a:lnTo>
                <a:lnTo>
                  <a:pt x="23685" y="7369"/>
                </a:lnTo>
                <a:cubicBezTo>
                  <a:pt x="23748" y="7431"/>
                  <a:pt x="23854" y="7463"/>
                  <a:pt x="23958" y="7463"/>
                </a:cubicBezTo>
                <a:cubicBezTo>
                  <a:pt x="24061" y="7463"/>
                  <a:pt x="24161" y="7431"/>
                  <a:pt x="24212" y="7369"/>
                </a:cubicBezTo>
                <a:lnTo>
                  <a:pt x="31831" y="1003"/>
                </a:lnTo>
                <a:lnTo>
                  <a:pt x="39349" y="7369"/>
                </a:lnTo>
                <a:cubicBezTo>
                  <a:pt x="39462" y="7431"/>
                  <a:pt x="39569" y="7463"/>
                  <a:pt x="39672" y="7463"/>
                </a:cubicBezTo>
                <a:cubicBezTo>
                  <a:pt x="39776" y="7463"/>
                  <a:pt x="39876" y="7431"/>
                  <a:pt x="39976" y="7369"/>
                </a:cubicBezTo>
                <a:lnTo>
                  <a:pt x="47495" y="1003"/>
                </a:lnTo>
                <a:lnTo>
                  <a:pt x="55139" y="7369"/>
                </a:lnTo>
                <a:cubicBezTo>
                  <a:pt x="55225" y="7422"/>
                  <a:pt x="55310" y="7453"/>
                  <a:pt x="55388" y="7453"/>
                </a:cubicBezTo>
                <a:cubicBezTo>
                  <a:pt x="55493" y="7453"/>
                  <a:pt x="55583" y="7398"/>
                  <a:pt x="55640" y="7268"/>
                </a:cubicBezTo>
                <a:cubicBezTo>
                  <a:pt x="55866" y="7168"/>
                  <a:pt x="55866" y="6867"/>
                  <a:pt x="55640" y="6742"/>
                </a:cubicBezTo>
                <a:lnTo>
                  <a:pt x="47821" y="75"/>
                </a:lnTo>
                <a:cubicBezTo>
                  <a:pt x="47720" y="25"/>
                  <a:pt x="47614" y="0"/>
                  <a:pt x="47520" y="0"/>
                </a:cubicBezTo>
                <a:cubicBezTo>
                  <a:pt x="47426" y="0"/>
                  <a:pt x="47345" y="25"/>
                  <a:pt x="47294" y="75"/>
                </a:cubicBezTo>
                <a:lnTo>
                  <a:pt x="39675" y="6542"/>
                </a:lnTo>
                <a:lnTo>
                  <a:pt x="32056" y="75"/>
                </a:lnTo>
                <a:cubicBezTo>
                  <a:pt x="32006" y="25"/>
                  <a:pt x="31925" y="0"/>
                  <a:pt x="31831" y="0"/>
                </a:cubicBezTo>
                <a:cubicBezTo>
                  <a:pt x="31737" y="0"/>
                  <a:pt x="31630" y="25"/>
                  <a:pt x="31530" y="75"/>
                </a:cubicBezTo>
                <a:lnTo>
                  <a:pt x="24011" y="6542"/>
                </a:lnTo>
                <a:lnTo>
                  <a:pt x="16392" y="75"/>
                </a:lnTo>
                <a:cubicBezTo>
                  <a:pt x="16279" y="25"/>
                  <a:pt x="16173" y="0"/>
                  <a:pt x="16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g317ad4ab9ad_0_1521"/>
          <p:cNvSpPr txBox="1">
            <a:spLocks noGrp="1"/>
          </p:cNvSpPr>
          <p:nvPr>
            <p:ph type="title"/>
          </p:nvPr>
        </p:nvSpPr>
        <p:spPr>
          <a:xfrm>
            <a:off x="1276350" y="2638425"/>
            <a:ext cx="25812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331" name="Google Shape;331;g317ad4ab9ad_0_1521"/>
          <p:cNvSpPr txBox="1">
            <a:spLocks noGrp="1"/>
          </p:cNvSpPr>
          <p:nvPr>
            <p:ph type="title" idx="3"/>
          </p:nvPr>
        </p:nvSpPr>
        <p:spPr>
          <a:xfrm>
            <a:off x="5286375" y="2638425"/>
            <a:ext cx="25812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17ad4ab9ad_0_1548"/>
          <p:cNvSpPr txBox="1">
            <a:spLocks noGrp="1"/>
          </p:cNvSpPr>
          <p:nvPr>
            <p:ph type="title"/>
          </p:nvPr>
        </p:nvSpPr>
        <p:spPr>
          <a:xfrm>
            <a:off x="992071" y="1521350"/>
            <a:ext cx="264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g317ad4ab9ad_0_1548"/>
          <p:cNvSpPr txBox="1">
            <a:spLocks noGrp="1"/>
          </p:cNvSpPr>
          <p:nvPr>
            <p:ph type="subTitle" idx="1"/>
          </p:nvPr>
        </p:nvSpPr>
        <p:spPr>
          <a:xfrm>
            <a:off x="949496" y="2215050"/>
            <a:ext cx="2907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g317ad4ab9ad_0_1551"/>
          <p:cNvGrpSpPr/>
          <p:nvPr/>
        </p:nvGrpSpPr>
        <p:grpSpPr>
          <a:xfrm>
            <a:off x="319043" y="283350"/>
            <a:ext cx="8505900" cy="4576800"/>
            <a:chOff x="319043" y="283350"/>
            <a:chExt cx="8505900" cy="4576800"/>
          </a:xfrm>
        </p:grpSpPr>
        <p:sp>
          <p:nvSpPr>
            <p:cNvPr id="337" name="Google Shape;337;g317ad4ab9ad_0_1551"/>
            <p:cNvSpPr/>
            <p:nvPr/>
          </p:nvSpPr>
          <p:spPr>
            <a:xfrm flipH="1">
              <a:off x="319043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g317ad4ab9ad_0_1551"/>
            <p:cNvSpPr/>
            <p:nvPr/>
          </p:nvSpPr>
          <p:spPr>
            <a:xfrm rot="10800000" flipH="1">
              <a:off x="694692" y="580875"/>
              <a:ext cx="7754700" cy="39816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g317ad4ab9ad_0_1551"/>
            <p:cNvSpPr/>
            <p:nvPr/>
          </p:nvSpPr>
          <p:spPr>
            <a:xfrm flipH="1">
              <a:off x="1289186" y="298550"/>
              <a:ext cx="1611114" cy="120209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g317ad4ab9ad_0_1551"/>
            <p:cNvSpPr/>
            <p:nvPr/>
          </p:nvSpPr>
          <p:spPr>
            <a:xfrm flipH="1">
              <a:off x="2162181" y="298550"/>
              <a:ext cx="1348069" cy="995345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1" name="Google Shape;341;g317ad4ab9ad_0_1551"/>
          <p:cNvGrpSpPr/>
          <p:nvPr/>
        </p:nvGrpSpPr>
        <p:grpSpPr>
          <a:xfrm>
            <a:off x="4281413" y="375214"/>
            <a:ext cx="581170" cy="125403"/>
            <a:chOff x="4685288" y="186288"/>
            <a:chExt cx="419375" cy="90485"/>
          </a:xfrm>
        </p:grpSpPr>
        <p:sp>
          <p:nvSpPr>
            <p:cNvPr id="342" name="Google Shape;342;g317ad4ab9ad_0_1551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3" name="Google Shape;343;g317ad4ab9ad_0_1551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344" name="Google Shape;344;g317ad4ab9ad_0_1551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g317ad4ab9ad_0_1551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46" name="Google Shape;346;g317ad4ab9ad_0_1551"/>
          <p:cNvSpPr txBox="1">
            <a:spLocks noGrp="1"/>
          </p:cNvSpPr>
          <p:nvPr>
            <p:ph type="title"/>
          </p:nvPr>
        </p:nvSpPr>
        <p:spPr>
          <a:xfrm>
            <a:off x="2046600" y="1414500"/>
            <a:ext cx="50508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g317ad4ab9ad_0_1563"/>
          <p:cNvGrpSpPr/>
          <p:nvPr/>
        </p:nvGrpSpPr>
        <p:grpSpPr>
          <a:xfrm>
            <a:off x="-9513" y="-6"/>
            <a:ext cx="9177946" cy="5143519"/>
            <a:chOff x="-9513" y="-6"/>
            <a:chExt cx="9177946" cy="5143519"/>
          </a:xfrm>
        </p:grpSpPr>
        <p:sp>
          <p:nvSpPr>
            <p:cNvPr id="349" name="Google Shape;349;g317ad4ab9ad_0_1563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g317ad4ab9ad_0_1563"/>
            <p:cNvSpPr/>
            <p:nvPr/>
          </p:nvSpPr>
          <p:spPr>
            <a:xfrm>
              <a:off x="7132742" y="2"/>
              <a:ext cx="1612254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g317ad4ab9ad_0_1563"/>
            <p:cNvSpPr/>
            <p:nvPr/>
          </p:nvSpPr>
          <p:spPr>
            <a:xfrm>
              <a:off x="6426313" y="-6"/>
              <a:ext cx="1250789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g317ad4ab9ad_0_1563"/>
            <p:cNvSpPr/>
            <p:nvPr/>
          </p:nvSpPr>
          <p:spPr>
            <a:xfrm>
              <a:off x="743298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g317ad4ab9ad_0_1563"/>
            <p:cNvSpPr/>
            <p:nvPr/>
          </p:nvSpPr>
          <p:spPr>
            <a:xfrm rot="10800000">
              <a:off x="-9513" y="3652041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g317ad4ab9ad_0_1563"/>
            <p:cNvSpPr/>
            <p:nvPr/>
          </p:nvSpPr>
          <p:spPr>
            <a:xfrm rot="10800000">
              <a:off x="-9513" y="2774418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g317ad4ab9ad_0_1563"/>
            <p:cNvSpPr/>
            <p:nvPr/>
          </p:nvSpPr>
          <p:spPr>
            <a:xfrm>
              <a:off x="7972352" y="13811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6" name="Google Shape;356;g317ad4ab9ad_0_1563"/>
          <p:cNvSpPr txBox="1">
            <a:spLocks noGrp="1"/>
          </p:cNvSpPr>
          <p:nvPr>
            <p:ph type="ctrTitle"/>
          </p:nvPr>
        </p:nvSpPr>
        <p:spPr>
          <a:xfrm>
            <a:off x="4969070" y="1686150"/>
            <a:ext cx="34410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grpSp>
        <p:nvGrpSpPr>
          <p:cNvPr id="357" name="Google Shape;357;g317ad4ab9ad_0_1563"/>
          <p:cNvGrpSpPr/>
          <p:nvPr/>
        </p:nvGrpSpPr>
        <p:grpSpPr>
          <a:xfrm>
            <a:off x="4281413" y="75177"/>
            <a:ext cx="581170" cy="125403"/>
            <a:chOff x="4685288" y="186288"/>
            <a:chExt cx="419375" cy="90485"/>
          </a:xfrm>
        </p:grpSpPr>
        <p:sp>
          <p:nvSpPr>
            <p:cNvPr id="358" name="Google Shape;358;g317ad4ab9ad_0_1563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9" name="Google Shape;359;g317ad4ab9ad_0_1563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360" name="Google Shape;360;g317ad4ab9ad_0_1563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g317ad4ab9ad_0_1563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62" name="Google Shape;362;g317ad4ab9ad_0_1563"/>
          <p:cNvSpPr txBox="1">
            <a:spLocks noGrp="1"/>
          </p:cNvSpPr>
          <p:nvPr>
            <p:ph type="subTitle" idx="1"/>
          </p:nvPr>
        </p:nvSpPr>
        <p:spPr>
          <a:xfrm>
            <a:off x="4876800" y="2313025"/>
            <a:ext cx="3029100" cy="12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17ad4ab9ad_0_1579"/>
          <p:cNvSpPr txBox="1">
            <a:spLocks noGrp="1"/>
          </p:cNvSpPr>
          <p:nvPr>
            <p:ph type="ctrTitle"/>
          </p:nvPr>
        </p:nvSpPr>
        <p:spPr>
          <a:xfrm>
            <a:off x="712850" y="539500"/>
            <a:ext cx="4278300" cy="11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g317ad4ab9ad_0_1581"/>
          <p:cNvGrpSpPr/>
          <p:nvPr/>
        </p:nvGrpSpPr>
        <p:grpSpPr>
          <a:xfrm>
            <a:off x="319043" y="283350"/>
            <a:ext cx="8505900" cy="4576800"/>
            <a:chOff x="319043" y="283350"/>
            <a:chExt cx="8505900" cy="4576800"/>
          </a:xfrm>
        </p:grpSpPr>
        <p:sp>
          <p:nvSpPr>
            <p:cNvPr id="367" name="Google Shape;367;g317ad4ab9ad_0_1581"/>
            <p:cNvSpPr/>
            <p:nvPr/>
          </p:nvSpPr>
          <p:spPr>
            <a:xfrm flipH="1">
              <a:off x="319043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g317ad4ab9ad_0_1581"/>
            <p:cNvSpPr/>
            <p:nvPr/>
          </p:nvSpPr>
          <p:spPr>
            <a:xfrm rot="10800000" flipH="1">
              <a:off x="694692" y="580875"/>
              <a:ext cx="7754700" cy="39816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g317ad4ab9ad_0_1581"/>
            <p:cNvSpPr/>
            <p:nvPr/>
          </p:nvSpPr>
          <p:spPr>
            <a:xfrm flipH="1">
              <a:off x="1289186" y="298550"/>
              <a:ext cx="1611114" cy="120209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g317ad4ab9ad_0_1581"/>
            <p:cNvSpPr/>
            <p:nvPr/>
          </p:nvSpPr>
          <p:spPr>
            <a:xfrm flipH="1">
              <a:off x="2162181" y="298550"/>
              <a:ext cx="1348069" cy="995345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1" name="Google Shape;371;g317ad4ab9ad_0_1581"/>
          <p:cNvGrpSpPr/>
          <p:nvPr/>
        </p:nvGrpSpPr>
        <p:grpSpPr>
          <a:xfrm>
            <a:off x="4281413" y="375214"/>
            <a:ext cx="581170" cy="125403"/>
            <a:chOff x="4685288" y="186288"/>
            <a:chExt cx="419375" cy="90485"/>
          </a:xfrm>
        </p:grpSpPr>
        <p:sp>
          <p:nvSpPr>
            <p:cNvPr id="372" name="Google Shape;372;g317ad4ab9ad_0_1581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3" name="Google Shape;373;g317ad4ab9ad_0_1581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374" name="Google Shape;374;g317ad4ab9ad_0_1581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g317ad4ab9ad_0_1581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76" name="Google Shape;376;g317ad4ab9ad_0_1581"/>
          <p:cNvSpPr/>
          <p:nvPr/>
        </p:nvSpPr>
        <p:spPr>
          <a:xfrm rot="10800000" flipH="1">
            <a:off x="6388800" y="3636168"/>
            <a:ext cx="1611114" cy="1209957"/>
          </a:xfrm>
          <a:custGeom>
            <a:avLst/>
            <a:gdLst/>
            <a:ahLst/>
            <a:cxnLst/>
            <a:rect l="l" t="t" r="r" b="b"/>
            <a:pathLst>
              <a:path w="22809" h="18394" extrusionOk="0">
                <a:moveTo>
                  <a:pt x="1" y="0"/>
                </a:moveTo>
                <a:lnTo>
                  <a:pt x="20070" y="18026"/>
                </a:lnTo>
                <a:cubicBezTo>
                  <a:pt x="20438" y="18393"/>
                  <a:pt x="20765" y="18393"/>
                  <a:pt x="21092" y="18393"/>
                </a:cubicBezTo>
                <a:cubicBezTo>
                  <a:pt x="21460" y="18393"/>
                  <a:pt x="21950" y="18189"/>
                  <a:pt x="22114" y="17862"/>
                </a:cubicBezTo>
                <a:cubicBezTo>
                  <a:pt x="22809" y="17372"/>
                  <a:pt x="22645" y="16350"/>
                  <a:pt x="22114" y="15818"/>
                </a:cubicBezTo>
                <a:lnTo>
                  <a:pt x="4415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g317ad4ab9ad_0_1581"/>
          <p:cNvSpPr/>
          <p:nvPr/>
        </p:nvSpPr>
        <p:spPr>
          <a:xfrm rot="10800000" flipH="1">
            <a:off x="5778850" y="3842942"/>
            <a:ext cx="1348069" cy="1004358"/>
          </a:xfrm>
          <a:custGeom>
            <a:avLst/>
            <a:gdLst/>
            <a:ahLst/>
            <a:cxnLst/>
            <a:rect l="l" t="t" r="r" b="b"/>
            <a:pathLst>
              <a:path w="22809" h="18394" extrusionOk="0">
                <a:moveTo>
                  <a:pt x="1" y="0"/>
                </a:moveTo>
                <a:lnTo>
                  <a:pt x="20070" y="18026"/>
                </a:lnTo>
                <a:cubicBezTo>
                  <a:pt x="20438" y="18393"/>
                  <a:pt x="20765" y="18393"/>
                  <a:pt x="21092" y="18393"/>
                </a:cubicBezTo>
                <a:cubicBezTo>
                  <a:pt x="21460" y="18393"/>
                  <a:pt x="21950" y="18189"/>
                  <a:pt x="22114" y="17862"/>
                </a:cubicBezTo>
                <a:cubicBezTo>
                  <a:pt x="22809" y="17372"/>
                  <a:pt x="22645" y="16350"/>
                  <a:pt x="22114" y="15818"/>
                </a:cubicBezTo>
                <a:lnTo>
                  <a:pt x="4415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g317ad4ab9ad_0_1581"/>
          <p:cNvSpPr txBox="1">
            <a:spLocks noGrp="1"/>
          </p:cNvSpPr>
          <p:nvPr>
            <p:ph type="title" hasCustomPrompt="1"/>
          </p:nvPr>
        </p:nvSpPr>
        <p:spPr>
          <a:xfrm>
            <a:off x="1057200" y="1106125"/>
            <a:ext cx="7029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79" name="Google Shape;379;g317ad4ab9ad_0_158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20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" name="Google Shape;23;p20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9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g317ad4ab9ad_0_1596"/>
          <p:cNvGrpSpPr/>
          <p:nvPr/>
        </p:nvGrpSpPr>
        <p:grpSpPr>
          <a:xfrm rot="10800000" flipH="1">
            <a:off x="-9513" y="-6"/>
            <a:ext cx="9177946" cy="5143519"/>
            <a:chOff x="-9513" y="-6"/>
            <a:chExt cx="9177946" cy="5143519"/>
          </a:xfrm>
        </p:grpSpPr>
        <p:sp>
          <p:nvSpPr>
            <p:cNvPr id="382" name="Google Shape;382;g317ad4ab9ad_0_1596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g317ad4ab9ad_0_1596"/>
            <p:cNvSpPr/>
            <p:nvPr/>
          </p:nvSpPr>
          <p:spPr>
            <a:xfrm>
              <a:off x="7132742" y="2"/>
              <a:ext cx="1612254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g317ad4ab9ad_0_1596"/>
            <p:cNvSpPr/>
            <p:nvPr/>
          </p:nvSpPr>
          <p:spPr>
            <a:xfrm>
              <a:off x="6426313" y="-6"/>
              <a:ext cx="1250789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g317ad4ab9ad_0_1596"/>
            <p:cNvSpPr/>
            <p:nvPr/>
          </p:nvSpPr>
          <p:spPr>
            <a:xfrm>
              <a:off x="743298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g317ad4ab9ad_0_1596"/>
            <p:cNvSpPr/>
            <p:nvPr/>
          </p:nvSpPr>
          <p:spPr>
            <a:xfrm rot="10800000">
              <a:off x="-9513" y="3652041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g317ad4ab9ad_0_1596"/>
            <p:cNvSpPr/>
            <p:nvPr/>
          </p:nvSpPr>
          <p:spPr>
            <a:xfrm rot="10800000">
              <a:off x="-9513" y="2774418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g317ad4ab9ad_0_1596"/>
            <p:cNvSpPr/>
            <p:nvPr/>
          </p:nvSpPr>
          <p:spPr>
            <a:xfrm>
              <a:off x="7972352" y="13811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g317ad4ab9ad_0_1596"/>
          <p:cNvGrpSpPr/>
          <p:nvPr/>
        </p:nvGrpSpPr>
        <p:grpSpPr>
          <a:xfrm>
            <a:off x="4281413" y="75177"/>
            <a:ext cx="581170" cy="125403"/>
            <a:chOff x="4685288" y="186288"/>
            <a:chExt cx="419375" cy="90485"/>
          </a:xfrm>
        </p:grpSpPr>
        <p:sp>
          <p:nvSpPr>
            <p:cNvPr id="390" name="Google Shape;390;g317ad4ab9ad_0_1596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91" name="Google Shape;391;g317ad4ab9ad_0_1596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392" name="Google Shape;392;g317ad4ab9ad_0_1596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g317ad4ab9ad_0_1596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94" name="Google Shape;394;g317ad4ab9ad_0_1596"/>
          <p:cNvSpPr txBox="1">
            <a:spLocks noGrp="1"/>
          </p:cNvSpPr>
          <p:nvPr>
            <p:ph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95" name="Google Shape;395;g317ad4ab9ad_0_1596"/>
          <p:cNvGrpSpPr/>
          <p:nvPr/>
        </p:nvGrpSpPr>
        <p:grpSpPr>
          <a:xfrm rot="-338429" flipH="1">
            <a:off x="7684313" y="462640"/>
            <a:ext cx="1474144" cy="2698488"/>
            <a:chOff x="365538" y="228600"/>
            <a:chExt cx="1473934" cy="2698103"/>
          </a:xfrm>
        </p:grpSpPr>
        <p:grpSp>
          <p:nvGrpSpPr>
            <p:cNvPr id="396" name="Google Shape;396;g317ad4ab9ad_0_1596"/>
            <p:cNvGrpSpPr/>
            <p:nvPr/>
          </p:nvGrpSpPr>
          <p:grpSpPr>
            <a:xfrm rot="-617154" flipH="1">
              <a:off x="575785" y="402342"/>
              <a:ext cx="1053440" cy="2449993"/>
              <a:chOff x="3817855" y="1437512"/>
              <a:chExt cx="541146" cy="1128254"/>
            </a:xfrm>
          </p:grpSpPr>
          <p:sp>
            <p:nvSpPr>
              <p:cNvPr id="397" name="Google Shape;397;g317ad4ab9ad_0_1596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59625" extrusionOk="0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g317ad4ab9ad_0_1596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580" extrusionOk="0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9" name="Google Shape;399;g317ad4ab9ad_0_1596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CUSTOM_4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17ad4ab9ad_0_1616"/>
          <p:cNvSpPr txBox="1">
            <a:spLocks noGrp="1"/>
          </p:cNvSpPr>
          <p:nvPr>
            <p:ph type="body" idx="1"/>
          </p:nvPr>
        </p:nvSpPr>
        <p:spPr>
          <a:xfrm>
            <a:off x="5205225" y="1366325"/>
            <a:ext cx="2984700" cy="31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>
                <a:solidFill>
                  <a:schemeClr val="accent3"/>
                </a:solidFill>
              </a:defRPr>
            </a:lvl1pPr>
            <a:lvl2pPr marL="914400" lvl="1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○"/>
              <a:defRPr sz="1800">
                <a:solidFill>
                  <a:schemeClr val="accent3"/>
                </a:solidFill>
              </a:defRPr>
            </a:lvl2pPr>
            <a:lvl3pPr marL="1371600" lvl="2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■"/>
              <a:defRPr sz="1800">
                <a:solidFill>
                  <a:schemeClr val="accent3"/>
                </a:solidFill>
              </a:defRPr>
            </a:lvl3pPr>
            <a:lvl4pPr marL="1828800" lvl="3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800">
                <a:solidFill>
                  <a:schemeClr val="accent3"/>
                </a:solidFill>
              </a:defRPr>
            </a:lvl4pPr>
            <a:lvl5pPr marL="2286000" lvl="4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○"/>
              <a:defRPr sz="1800">
                <a:solidFill>
                  <a:schemeClr val="accent3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■"/>
              <a:defRPr sz="1800">
                <a:solidFill>
                  <a:schemeClr val="accent3"/>
                </a:solidFill>
              </a:defRPr>
            </a:lvl6pPr>
            <a:lvl7pPr marL="3200400" lvl="6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800">
                <a:solidFill>
                  <a:schemeClr val="accent3"/>
                </a:solidFill>
              </a:defRPr>
            </a:lvl7pPr>
            <a:lvl8pPr marL="3657600" lvl="7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○"/>
              <a:defRPr sz="1800">
                <a:solidFill>
                  <a:schemeClr val="accent3"/>
                </a:solidFill>
              </a:defRPr>
            </a:lvl8pPr>
            <a:lvl9pPr marL="4114800" lvl="8" indent="-3429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Char char="■"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g317ad4ab9ad_0_1616"/>
          <p:cNvSpPr txBox="1">
            <a:spLocks noGrp="1"/>
          </p:cNvSpPr>
          <p:nvPr>
            <p:ph type="title"/>
          </p:nvPr>
        </p:nvSpPr>
        <p:spPr>
          <a:xfrm>
            <a:off x="722375" y="530750"/>
            <a:ext cx="792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g317ad4ab9ad_0_1616"/>
          <p:cNvGrpSpPr/>
          <p:nvPr/>
        </p:nvGrpSpPr>
        <p:grpSpPr>
          <a:xfrm flipH="1">
            <a:off x="-447600" y="2065597"/>
            <a:ext cx="1179753" cy="2854242"/>
            <a:chOff x="7907551" y="-114309"/>
            <a:chExt cx="1908059" cy="4616273"/>
          </a:xfrm>
        </p:grpSpPr>
        <p:sp>
          <p:nvSpPr>
            <p:cNvPr id="404" name="Google Shape;404;g317ad4ab9ad_0_1616"/>
            <p:cNvSpPr/>
            <p:nvPr/>
          </p:nvSpPr>
          <p:spPr>
            <a:xfrm>
              <a:off x="8606186" y="3608365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g317ad4ab9ad_0_1616"/>
            <p:cNvSpPr/>
            <p:nvPr/>
          </p:nvSpPr>
          <p:spPr>
            <a:xfrm>
              <a:off x="8566430" y="3568608"/>
              <a:ext cx="79551" cy="562883"/>
            </a:xfrm>
            <a:custGeom>
              <a:avLst/>
              <a:gdLst/>
              <a:ahLst/>
              <a:cxnLst/>
              <a:rect l="l" t="t" r="r" b="b"/>
              <a:pathLst>
                <a:path w="2045" h="14470" extrusionOk="0">
                  <a:moveTo>
                    <a:pt x="1023" y="0"/>
                  </a:moveTo>
                  <a:cubicBezTo>
                    <a:pt x="369" y="0"/>
                    <a:pt x="1" y="327"/>
                    <a:pt x="1" y="1022"/>
                  </a:cubicBezTo>
                  <a:lnTo>
                    <a:pt x="1" y="13448"/>
                  </a:lnTo>
                  <a:cubicBezTo>
                    <a:pt x="1" y="13979"/>
                    <a:pt x="369" y="14470"/>
                    <a:pt x="1023" y="14470"/>
                  </a:cubicBezTo>
                  <a:cubicBezTo>
                    <a:pt x="1554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27"/>
                    <a:pt x="1554" y="0"/>
                    <a:pt x="1023" y="0"/>
                  </a:cubicBezTo>
                  <a:close/>
                </a:path>
              </a:pathLst>
            </a:custGeom>
            <a:solidFill>
              <a:schemeClr val="accent1">
                <a:alpha val="102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g317ad4ab9ad_0_1616"/>
            <p:cNvSpPr/>
            <p:nvPr/>
          </p:nvSpPr>
          <p:spPr>
            <a:xfrm>
              <a:off x="8798589" y="3873900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0" y="0"/>
                  </a:moveTo>
                  <a:lnTo>
                    <a:pt x="0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g317ad4ab9ad_0_1616"/>
            <p:cNvSpPr/>
            <p:nvPr/>
          </p:nvSpPr>
          <p:spPr>
            <a:xfrm>
              <a:off x="8758832" y="3834144"/>
              <a:ext cx="79551" cy="562883"/>
            </a:xfrm>
            <a:custGeom>
              <a:avLst/>
              <a:gdLst/>
              <a:ahLst/>
              <a:cxnLst/>
              <a:rect l="l" t="t" r="r" b="b"/>
              <a:pathLst>
                <a:path w="2045" h="14470" extrusionOk="0">
                  <a:moveTo>
                    <a:pt x="1022" y="0"/>
                  </a:moveTo>
                  <a:cubicBezTo>
                    <a:pt x="532" y="0"/>
                    <a:pt x="0" y="491"/>
                    <a:pt x="0" y="1022"/>
                  </a:cubicBezTo>
                  <a:lnTo>
                    <a:pt x="0" y="13448"/>
                  </a:lnTo>
                  <a:cubicBezTo>
                    <a:pt x="0" y="14102"/>
                    <a:pt x="532" y="14470"/>
                    <a:pt x="1022" y="14470"/>
                  </a:cubicBezTo>
                  <a:cubicBezTo>
                    <a:pt x="1554" y="14470"/>
                    <a:pt x="2044" y="14102"/>
                    <a:pt x="2044" y="13448"/>
                  </a:cubicBezTo>
                  <a:lnTo>
                    <a:pt x="2044" y="1022"/>
                  </a:lnTo>
                  <a:cubicBezTo>
                    <a:pt x="2044" y="491"/>
                    <a:pt x="1554" y="0"/>
                    <a:pt x="1022" y="0"/>
                  </a:cubicBezTo>
                  <a:close/>
                </a:path>
              </a:pathLst>
            </a:custGeom>
            <a:solidFill>
              <a:schemeClr val="accent1">
                <a:alpha val="102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g317ad4ab9ad_0_1616"/>
            <p:cNvSpPr/>
            <p:nvPr/>
          </p:nvSpPr>
          <p:spPr>
            <a:xfrm>
              <a:off x="7907551" y="-114309"/>
              <a:ext cx="1238654" cy="3139619"/>
            </a:xfrm>
            <a:custGeom>
              <a:avLst/>
              <a:gdLst/>
              <a:ahLst/>
              <a:cxnLst/>
              <a:rect l="l" t="t" r="r" b="b"/>
              <a:pathLst>
                <a:path w="31842" h="80710" extrusionOk="0">
                  <a:moveTo>
                    <a:pt x="3210" y="0"/>
                  </a:moveTo>
                  <a:cubicBezTo>
                    <a:pt x="2252" y="0"/>
                    <a:pt x="1348" y="293"/>
                    <a:pt x="818" y="992"/>
                  </a:cubicBezTo>
                  <a:cubicBezTo>
                    <a:pt x="164" y="1851"/>
                    <a:pt x="1" y="2873"/>
                    <a:pt x="1" y="3894"/>
                  </a:cubicBezTo>
                  <a:cubicBezTo>
                    <a:pt x="1" y="8677"/>
                    <a:pt x="4088" y="12928"/>
                    <a:pt x="3557" y="17710"/>
                  </a:cubicBezTo>
                  <a:cubicBezTo>
                    <a:pt x="3393" y="20408"/>
                    <a:pt x="1513" y="22983"/>
                    <a:pt x="1513" y="25680"/>
                  </a:cubicBezTo>
                  <a:cubicBezTo>
                    <a:pt x="1513" y="29768"/>
                    <a:pt x="5437" y="33038"/>
                    <a:pt x="6295" y="36921"/>
                  </a:cubicBezTo>
                  <a:cubicBezTo>
                    <a:pt x="7481" y="43420"/>
                    <a:pt x="655" y="50736"/>
                    <a:pt x="4579" y="56009"/>
                  </a:cubicBezTo>
                  <a:cubicBezTo>
                    <a:pt x="6295" y="58584"/>
                    <a:pt x="10219" y="59933"/>
                    <a:pt x="10383" y="62998"/>
                  </a:cubicBezTo>
                  <a:cubicBezTo>
                    <a:pt x="10546" y="65369"/>
                    <a:pt x="7971" y="67086"/>
                    <a:pt x="6786" y="69293"/>
                  </a:cubicBezTo>
                  <a:cubicBezTo>
                    <a:pt x="5273" y="71663"/>
                    <a:pt x="5437" y="74729"/>
                    <a:pt x="6786" y="77141"/>
                  </a:cubicBezTo>
                  <a:cubicBezTo>
                    <a:pt x="8254" y="79382"/>
                    <a:pt x="10929" y="80710"/>
                    <a:pt x="13496" y="80710"/>
                  </a:cubicBezTo>
                  <a:cubicBezTo>
                    <a:pt x="13644" y="80710"/>
                    <a:pt x="13792" y="80706"/>
                    <a:pt x="13939" y="80697"/>
                  </a:cubicBezTo>
                  <a:lnTo>
                    <a:pt x="22645" y="79838"/>
                  </a:lnTo>
                  <a:cubicBezTo>
                    <a:pt x="28245" y="79511"/>
                    <a:pt x="31842" y="71663"/>
                    <a:pt x="28245" y="67249"/>
                  </a:cubicBezTo>
                  <a:cubicBezTo>
                    <a:pt x="26569" y="65042"/>
                    <a:pt x="23503" y="63489"/>
                    <a:pt x="22645" y="60791"/>
                  </a:cubicBezTo>
                  <a:cubicBezTo>
                    <a:pt x="21623" y="56540"/>
                    <a:pt x="26732" y="52248"/>
                    <a:pt x="25016" y="48161"/>
                  </a:cubicBezTo>
                  <a:cubicBezTo>
                    <a:pt x="24321" y="46322"/>
                    <a:pt x="22277" y="45300"/>
                    <a:pt x="21092" y="43583"/>
                  </a:cubicBezTo>
                  <a:cubicBezTo>
                    <a:pt x="17863" y="39169"/>
                    <a:pt x="21787" y="32670"/>
                    <a:pt x="20601" y="27397"/>
                  </a:cubicBezTo>
                  <a:cubicBezTo>
                    <a:pt x="19743" y="22615"/>
                    <a:pt x="15124" y="19549"/>
                    <a:pt x="12917" y="15298"/>
                  </a:cubicBezTo>
                  <a:cubicBezTo>
                    <a:pt x="10383" y="10353"/>
                    <a:pt x="10546" y="3404"/>
                    <a:pt x="5764" y="665"/>
                  </a:cubicBezTo>
                  <a:cubicBezTo>
                    <a:pt x="5036" y="252"/>
                    <a:pt x="4100" y="0"/>
                    <a:pt x="3210" y="0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g317ad4ab9ad_0_1616"/>
            <p:cNvSpPr/>
            <p:nvPr/>
          </p:nvSpPr>
          <p:spPr>
            <a:xfrm>
              <a:off x="8119015" y="89647"/>
              <a:ext cx="596298" cy="2776176"/>
            </a:xfrm>
            <a:custGeom>
              <a:avLst/>
              <a:gdLst/>
              <a:ahLst/>
              <a:cxnLst/>
              <a:rect l="l" t="t" r="r" b="b"/>
              <a:pathLst>
                <a:path w="15329" h="71367" extrusionOk="0">
                  <a:moveTo>
                    <a:pt x="328" y="0"/>
                  </a:moveTo>
                  <a:cubicBezTo>
                    <a:pt x="164" y="0"/>
                    <a:pt x="1" y="205"/>
                    <a:pt x="1" y="368"/>
                  </a:cubicBezTo>
                  <a:cubicBezTo>
                    <a:pt x="164" y="695"/>
                    <a:pt x="5805" y="23339"/>
                    <a:pt x="10219" y="43776"/>
                  </a:cubicBezTo>
                  <a:lnTo>
                    <a:pt x="10219" y="43776"/>
                  </a:lnTo>
                  <a:lnTo>
                    <a:pt x="4252" y="39525"/>
                  </a:lnTo>
                  <a:cubicBezTo>
                    <a:pt x="4252" y="39362"/>
                    <a:pt x="4088" y="39362"/>
                    <a:pt x="4088" y="39362"/>
                  </a:cubicBezTo>
                  <a:cubicBezTo>
                    <a:pt x="3925" y="39362"/>
                    <a:pt x="3925" y="39362"/>
                    <a:pt x="3925" y="39525"/>
                  </a:cubicBezTo>
                  <a:cubicBezTo>
                    <a:pt x="3761" y="39689"/>
                    <a:pt x="3761" y="39852"/>
                    <a:pt x="3925" y="40057"/>
                  </a:cubicBezTo>
                  <a:lnTo>
                    <a:pt x="10056" y="44471"/>
                  </a:lnTo>
                  <a:lnTo>
                    <a:pt x="10219" y="44635"/>
                  </a:lnTo>
                  <a:lnTo>
                    <a:pt x="10383" y="44635"/>
                  </a:lnTo>
                  <a:cubicBezTo>
                    <a:pt x="11568" y="50929"/>
                    <a:pt x="12754" y="57060"/>
                    <a:pt x="13612" y="62170"/>
                  </a:cubicBezTo>
                  <a:lnTo>
                    <a:pt x="8666" y="57060"/>
                  </a:lnTo>
                  <a:cubicBezTo>
                    <a:pt x="8666" y="56897"/>
                    <a:pt x="8503" y="56897"/>
                    <a:pt x="8503" y="56897"/>
                  </a:cubicBezTo>
                  <a:cubicBezTo>
                    <a:pt x="8339" y="56897"/>
                    <a:pt x="8339" y="56897"/>
                    <a:pt x="8176" y="57060"/>
                  </a:cubicBezTo>
                  <a:lnTo>
                    <a:pt x="8176" y="57428"/>
                  </a:lnTo>
                  <a:lnTo>
                    <a:pt x="13775" y="63355"/>
                  </a:lnTo>
                  <a:cubicBezTo>
                    <a:pt x="14307" y="66420"/>
                    <a:pt x="14634" y="69159"/>
                    <a:pt x="14797" y="71366"/>
                  </a:cubicBezTo>
                  <a:lnTo>
                    <a:pt x="15329" y="71366"/>
                  </a:lnTo>
                  <a:cubicBezTo>
                    <a:pt x="15329" y="69322"/>
                    <a:pt x="15002" y="66788"/>
                    <a:pt x="14470" y="64050"/>
                  </a:cubicBezTo>
                  <a:lnTo>
                    <a:pt x="14634" y="64050"/>
                  </a:lnTo>
                  <a:cubicBezTo>
                    <a:pt x="14634" y="64050"/>
                    <a:pt x="14797" y="64050"/>
                    <a:pt x="14797" y="63886"/>
                  </a:cubicBezTo>
                  <a:cubicBezTo>
                    <a:pt x="15002" y="63886"/>
                    <a:pt x="15002" y="63559"/>
                    <a:pt x="14797" y="63559"/>
                  </a:cubicBezTo>
                  <a:lnTo>
                    <a:pt x="14470" y="63028"/>
                  </a:lnTo>
                  <a:cubicBezTo>
                    <a:pt x="11078" y="41406"/>
                    <a:pt x="859" y="695"/>
                    <a:pt x="696" y="205"/>
                  </a:cubicBezTo>
                  <a:cubicBezTo>
                    <a:pt x="696" y="0"/>
                    <a:pt x="491" y="0"/>
                    <a:pt x="3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g317ad4ab9ad_0_1616"/>
            <p:cNvSpPr/>
            <p:nvPr/>
          </p:nvSpPr>
          <p:spPr>
            <a:xfrm>
              <a:off x="8424307" y="938692"/>
              <a:ext cx="111332" cy="318046"/>
            </a:xfrm>
            <a:custGeom>
              <a:avLst/>
              <a:gdLst/>
              <a:ahLst/>
              <a:cxnLst/>
              <a:rect l="l" t="t" r="r" b="b"/>
              <a:pathLst>
                <a:path w="2862" h="8176" extrusionOk="0">
                  <a:moveTo>
                    <a:pt x="2535" y="1"/>
                  </a:moveTo>
                  <a:cubicBezTo>
                    <a:pt x="2371" y="1"/>
                    <a:pt x="2208" y="164"/>
                    <a:pt x="2208" y="328"/>
                  </a:cubicBezTo>
                  <a:lnTo>
                    <a:pt x="1" y="7808"/>
                  </a:lnTo>
                  <a:cubicBezTo>
                    <a:pt x="1" y="8012"/>
                    <a:pt x="1" y="8176"/>
                    <a:pt x="164" y="8176"/>
                  </a:cubicBezTo>
                  <a:lnTo>
                    <a:pt x="328" y="8176"/>
                  </a:lnTo>
                  <a:cubicBezTo>
                    <a:pt x="491" y="8176"/>
                    <a:pt x="491" y="8176"/>
                    <a:pt x="655" y="8012"/>
                  </a:cubicBezTo>
                  <a:lnTo>
                    <a:pt x="2862" y="491"/>
                  </a:lnTo>
                  <a:cubicBezTo>
                    <a:pt x="2862" y="328"/>
                    <a:pt x="2698" y="164"/>
                    <a:pt x="253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g317ad4ab9ad_0_1616"/>
            <p:cNvSpPr/>
            <p:nvPr/>
          </p:nvSpPr>
          <p:spPr>
            <a:xfrm>
              <a:off x="8788417" y="298310"/>
              <a:ext cx="1027193" cy="2682583"/>
            </a:xfrm>
            <a:custGeom>
              <a:avLst/>
              <a:gdLst/>
              <a:ahLst/>
              <a:cxnLst/>
              <a:rect l="l" t="t" r="r" b="b"/>
              <a:pathLst>
                <a:path w="26406" h="68961" extrusionOk="0">
                  <a:moveTo>
                    <a:pt x="18871" y="0"/>
                  </a:moveTo>
                  <a:cubicBezTo>
                    <a:pt x="18467" y="0"/>
                    <a:pt x="18069" y="86"/>
                    <a:pt x="17699" y="277"/>
                  </a:cubicBezTo>
                  <a:cubicBezTo>
                    <a:pt x="17004" y="604"/>
                    <a:pt x="16514" y="1462"/>
                    <a:pt x="16187" y="2321"/>
                  </a:cubicBezTo>
                  <a:cubicBezTo>
                    <a:pt x="14961" y="6081"/>
                    <a:pt x="16841" y="10495"/>
                    <a:pt x="15165" y="14256"/>
                  </a:cubicBezTo>
                  <a:cubicBezTo>
                    <a:pt x="14143" y="16299"/>
                    <a:pt x="12100" y="17648"/>
                    <a:pt x="11241" y="19856"/>
                  </a:cubicBezTo>
                  <a:cubicBezTo>
                    <a:pt x="10056" y="23085"/>
                    <a:pt x="12263" y="26845"/>
                    <a:pt x="11568" y="30237"/>
                  </a:cubicBezTo>
                  <a:cubicBezTo>
                    <a:pt x="10710" y="35715"/>
                    <a:pt x="3230" y="39434"/>
                    <a:pt x="4742" y="44707"/>
                  </a:cubicBezTo>
                  <a:cubicBezTo>
                    <a:pt x="5437" y="47282"/>
                    <a:pt x="8176" y="49326"/>
                    <a:pt x="7317" y="51696"/>
                  </a:cubicBezTo>
                  <a:cubicBezTo>
                    <a:pt x="6786" y="53740"/>
                    <a:pt x="4415" y="54435"/>
                    <a:pt x="2699" y="55784"/>
                  </a:cubicBezTo>
                  <a:cubicBezTo>
                    <a:pt x="859" y="57173"/>
                    <a:pt x="1" y="59708"/>
                    <a:pt x="491" y="62078"/>
                  </a:cubicBezTo>
                  <a:cubicBezTo>
                    <a:pt x="1023" y="64326"/>
                    <a:pt x="2903" y="66166"/>
                    <a:pt x="5110" y="66861"/>
                  </a:cubicBezTo>
                  <a:lnTo>
                    <a:pt x="12263" y="68741"/>
                  </a:lnTo>
                  <a:cubicBezTo>
                    <a:pt x="12754" y="68891"/>
                    <a:pt x="13251" y="68961"/>
                    <a:pt x="13745" y="68961"/>
                  </a:cubicBezTo>
                  <a:cubicBezTo>
                    <a:pt x="17699" y="68961"/>
                    <a:pt x="21473" y="64472"/>
                    <a:pt x="20274" y="60402"/>
                  </a:cubicBezTo>
                  <a:cubicBezTo>
                    <a:pt x="19580" y="58195"/>
                    <a:pt x="17536" y="56152"/>
                    <a:pt x="17699" y="53577"/>
                  </a:cubicBezTo>
                  <a:cubicBezTo>
                    <a:pt x="18026" y="50020"/>
                    <a:pt x="23340" y="48140"/>
                    <a:pt x="23136" y="44380"/>
                  </a:cubicBezTo>
                  <a:cubicBezTo>
                    <a:pt x="23136" y="42663"/>
                    <a:pt x="21787" y="41314"/>
                    <a:pt x="21460" y="39598"/>
                  </a:cubicBezTo>
                  <a:cubicBezTo>
                    <a:pt x="20070" y="35183"/>
                    <a:pt x="25016" y="31259"/>
                    <a:pt x="25711" y="26681"/>
                  </a:cubicBezTo>
                  <a:cubicBezTo>
                    <a:pt x="26406" y="22758"/>
                    <a:pt x="23667" y="18997"/>
                    <a:pt x="23340" y="14910"/>
                  </a:cubicBezTo>
                  <a:cubicBezTo>
                    <a:pt x="22645" y="10332"/>
                    <a:pt x="24852" y="4855"/>
                    <a:pt x="21787" y="1462"/>
                  </a:cubicBezTo>
                  <a:cubicBezTo>
                    <a:pt x="21045" y="602"/>
                    <a:pt x="19938" y="0"/>
                    <a:pt x="18871" y="0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g317ad4ab9ad_0_1616"/>
            <p:cNvSpPr/>
            <p:nvPr/>
          </p:nvSpPr>
          <p:spPr>
            <a:xfrm>
              <a:off x="9179562" y="495109"/>
              <a:ext cx="410278" cy="2370722"/>
            </a:xfrm>
            <a:custGeom>
              <a:avLst/>
              <a:gdLst/>
              <a:ahLst/>
              <a:cxnLst/>
              <a:rect l="l" t="t" r="r" b="b"/>
              <a:pathLst>
                <a:path w="10547" h="60944" extrusionOk="0">
                  <a:moveTo>
                    <a:pt x="10383" y="0"/>
                  </a:moveTo>
                  <a:cubicBezTo>
                    <a:pt x="10219" y="0"/>
                    <a:pt x="10015" y="0"/>
                    <a:pt x="10015" y="164"/>
                  </a:cubicBezTo>
                  <a:cubicBezTo>
                    <a:pt x="10015" y="491"/>
                    <a:pt x="7971" y="19906"/>
                    <a:pt x="5437" y="37277"/>
                  </a:cubicBezTo>
                  <a:lnTo>
                    <a:pt x="2045" y="32168"/>
                  </a:lnTo>
                  <a:cubicBezTo>
                    <a:pt x="2045" y="32168"/>
                    <a:pt x="2045" y="32004"/>
                    <a:pt x="1840" y="32004"/>
                  </a:cubicBezTo>
                  <a:lnTo>
                    <a:pt x="1677" y="32168"/>
                  </a:lnTo>
                  <a:cubicBezTo>
                    <a:pt x="1677" y="32168"/>
                    <a:pt x="1513" y="32331"/>
                    <a:pt x="1677" y="32495"/>
                  </a:cubicBezTo>
                  <a:lnTo>
                    <a:pt x="5274" y="37972"/>
                  </a:lnTo>
                  <a:lnTo>
                    <a:pt x="5437" y="37972"/>
                  </a:lnTo>
                  <a:cubicBezTo>
                    <a:pt x="4579" y="43408"/>
                    <a:pt x="3720" y="48518"/>
                    <a:pt x="2862" y="52768"/>
                  </a:cubicBezTo>
                  <a:lnTo>
                    <a:pt x="491" y="47332"/>
                  </a:lnTo>
                  <a:cubicBezTo>
                    <a:pt x="491" y="47169"/>
                    <a:pt x="328" y="47169"/>
                    <a:pt x="328" y="47169"/>
                  </a:cubicBezTo>
                  <a:lnTo>
                    <a:pt x="164" y="47169"/>
                  </a:lnTo>
                  <a:cubicBezTo>
                    <a:pt x="1" y="47169"/>
                    <a:pt x="1" y="47332"/>
                    <a:pt x="1" y="47496"/>
                  </a:cubicBezTo>
                  <a:lnTo>
                    <a:pt x="2699" y="53790"/>
                  </a:lnTo>
                  <a:cubicBezTo>
                    <a:pt x="2208" y="56692"/>
                    <a:pt x="1513" y="59063"/>
                    <a:pt x="1023" y="60943"/>
                  </a:cubicBezTo>
                  <a:lnTo>
                    <a:pt x="1513" y="60943"/>
                  </a:lnTo>
                  <a:cubicBezTo>
                    <a:pt x="2045" y="59267"/>
                    <a:pt x="2535" y="57019"/>
                    <a:pt x="3066" y="54485"/>
                  </a:cubicBezTo>
                  <a:lnTo>
                    <a:pt x="3393" y="54485"/>
                  </a:lnTo>
                  <a:cubicBezTo>
                    <a:pt x="3393" y="54485"/>
                    <a:pt x="3557" y="54322"/>
                    <a:pt x="3393" y="54158"/>
                  </a:cubicBezTo>
                  <a:lnTo>
                    <a:pt x="3230" y="53627"/>
                  </a:lnTo>
                  <a:cubicBezTo>
                    <a:pt x="6786" y="35560"/>
                    <a:pt x="10546" y="654"/>
                    <a:pt x="10546" y="164"/>
                  </a:cubicBezTo>
                  <a:cubicBezTo>
                    <a:pt x="10546" y="164"/>
                    <a:pt x="10546" y="0"/>
                    <a:pt x="1038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g317ad4ab9ad_0_1616"/>
            <p:cNvSpPr/>
            <p:nvPr/>
          </p:nvSpPr>
          <p:spPr>
            <a:xfrm>
              <a:off x="9476919" y="1275805"/>
              <a:ext cx="179718" cy="225815"/>
            </a:xfrm>
            <a:custGeom>
              <a:avLst/>
              <a:gdLst/>
              <a:ahLst/>
              <a:cxnLst/>
              <a:rect l="l" t="t" r="r" b="b"/>
              <a:pathLst>
                <a:path w="4620" h="5805" extrusionOk="0">
                  <a:moveTo>
                    <a:pt x="4251" y="0"/>
                  </a:moveTo>
                  <a:cubicBezTo>
                    <a:pt x="4088" y="0"/>
                    <a:pt x="4088" y="0"/>
                    <a:pt x="4088" y="164"/>
                  </a:cubicBezTo>
                  <a:lnTo>
                    <a:pt x="0" y="5477"/>
                  </a:lnTo>
                  <a:cubicBezTo>
                    <a:pt x="0" y="5477"/>
                    <a:pt x="0" y="5641"/>
                    <a:pt x="164" y="5804"/>
                  </a:cubicBezTo>
                  <a:lnTo>
                    <a:pt x="532" y="5804"/>
                  </a:lnTo>
                  <a:lnTo>
                    <a:pt x="4415" y="368"/>
                  </a:lnTo>
                  <a:cubicBezTo>
                    <a:pt x="4619" y="368"/>
                    <a:pt x="4415" y="164"/>
                    <a:pt x="441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g317ad4ab9ad_0_1616"/>
            <p:cNvSpPr/>
            <p:nvPr/>
          </p:nvSpPr>
          <p:spPr>
            <a:xfrm>
              <a:off x="8106294" y="2865830"/>
              <a:ext cx="1510565" cy="1636134"/>
            </a:xfrm>
            <a:custGeom>
              <a:avLst/>
              <a:gdLst/>
              <a:ahLst/>
              <a:cxnLst/>
              <a:rect l="l" t="t" r="r" b="b"/>
              <a:pathLst>
                <a:path w="38832" h="42060" extrusionOk="0">
                  <a:moveTo>
                    <a:pt x="1" y="0"/>
                  </a:moveTo>
                  <a:lnTo>
                    <a:pt x="5437" y="42059"/>
                  </a:lnTo>
                  <a:lnTo>
                    <a:pt x="34744" y="42059"/>
                  </a:lnTo>
                  <a:lnTo>
                    <a:pt x="3883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g317ad4ab9ad_0_1616"/>
            <p:cNvSpPr/>
            <p:nvPr/>
          </p:nvSpPr>
          <p:spPr>
            <a:xfrm>
              <a:off x="8522881" y="3144086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g317ad4ab9ad_0_1616"/>
            <p:cNvSpPr/>
            <p:nvPr/>
          </p:nvSpPr>
          <p:spPr>
            <a:xfrm>
              <a:off x="8483163" y="3104329"/>
              <a:ext cx="79512" cy="562883"/>
            </a:xfrm>
            <a:custGeom>
              <a:avLst/>
              <a:gdLst/>
              <a:ahLst/>
              <a:cxnLst/>
              <a:rect l="l" t="t" r="r" b="b"/>
              <a:pathLst>
                <a:path w="2044" h="14470" extrusionOk="0">
                  <a:moveTo>
                    <a:pt x="1022" y="0"/>
                  </a:moveTo>
                  <a:cubicBezTo>
                    <a:pt x="327" y="0"/>
                    <a:pt x="0" y="368"/>
                    <a:pt x="0" y="1022"/>
                  </a:cubicBezTo>
                  <a:lnTo>
                    <a:pt x="0" y="13448"/>
                  </a:lnTo>
                  <a:cubicBezTo>
                    <a:pt x="0" y="13979"/>
                    <a:pt x="327" y="14470"/>
                    <a:pt x="1022" y="14470"/>
                  </a:cubicBezTo>
                  <a:cubicBezTo>
                    <a:pt x="1553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68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g317ad4ab9ad_0_1616"/>
            <p:cNvSpPr/>
            <p:nvPr/>
          </p:nvSpPr>
          <p:spPr>
            <a:xfrm>
              <a:off x="9139845" y="3031196"/>
              <a:ext cx="79512" cy="564478"/>
            </a:xfrm>
            <a:custGeom>
              <a:avLst/>
              <a:gdLst/>
              <a:ahLst/>
              <a:cxnLst/>
              <a:rect l="l" t="t" r="r" b="b"/>
              <a:pathLst>
                <a:path w="2044" h="14511" extrusionOk="0">
                  <a:moveTo>
                    <a:pt x="1022" y="0"/>
                  </a:moveTo>
                  <a:cubicBezTo>
                    <a:pt x="491" y="0"/>
                    <a:pt x="0" y="368"/>
                    <a:pt x="0" y="1022"/>
                  </a:cubicBezTo>
                  <a:lnTo>
                    <a:pt x="0" y="13488"/>
                  </a:lnTo>
                  <a:cubicBezTo>
                    <a:pt x="0" y="13979"/>
                    <a:pt x="491" y="14510"/>
                    <a:pt x="1022" y="14510"/>
                  </a:cubicBezTo>
                  <a:cubicBezTo>
                    <a:pt x="1512" y="14510"/>
                    <a:pt x="2044" y="13979"/>
                    <a:pt x="2044" y="13488"/>
                  </a:cubicBezTo>
                  <a:lnTo>
                    <a:pt x="2044" y="1022"/>
                  </a:lnTo>
                  <a:cubicBezTo>
                    <a:pt x="2044" y="368"/>
                    <a:pt x="1512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g317ad4ab9ad_0_1616"/>
            <p:cNvSpPr/>
            <p:nvPr/>
          </p:nvSpPr>
          <p:spPr>
            <a:xfrm>
              <a:off x="8993540" y="3323729"/>
              <a:ext cx="79551" cy="562922"/>
            </a:xfrm>
            <a:custGeom>
              <a:avLst/>
              <a:gdLst/>
              <a:ahLst/>
              <a:cxnLst/>
              <a:rect l="l" t="t" r="r" b="b"/>
              <a:pathLst>
                <a:path w="2045" h="14471" extrusionOk="0">
                  <a:moveTo>
                    <a:pt x="1022" y="1"/>
                  </a:moveTo>
                  <a:cubicBezTo>
                    <a:pt x="491" y="1"/>
                    <a:pt x="1" y="328"/>
                    <a:pt x="1" y="1023"/>
                  </a:cubicBezTo>
                  <a:lnTo>
                    <a:pt x="1" y="13448"/>
                  </a:lnTo>
                  <a:cubicBezTo>
                    <a:pt x="1" y="14143"/>
                    <a:pt x="491" y="14470"/>
                    <a:pt x="1022" y="14470"/>
                  </a:cubicBezTo>
                  <a:cubicBezTo>
                    <a:pt x="1513" y="14470"/>
                    <a:pt x="2044" y="14143"/>
                    <a:pt x="2044" y="13448"/>
                  </a:cubicBezTo>
                  <a:lnTo>
                    <a:pt x="2044" y="1023"/>
                  </a:lnTo>
                  <a:cubicBezTo>
                    <a:pt x="2044" y="328"/>
                    <a:pt x="1513" y="1"/>
                    <a:pt x="1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g317ad4ab9ad_0_1616"/>
            <p:cNvSpPr/>
            <p:nvPr/>
          </p:nvSpPr>
          <p:spPr>
            <a:xfrm>
              <a:off x="9165286" y="3733975"/>
              <a:ext cx="79512" cy="569263"/>
            </a:xfrm>
            <a:custGeom>
              <a:avLst/>
              <a:gdLst/>
              <a:ahLst/>
              <a:cxnLst/>
              <a:rect l="l" t="t" r="r" b="b"/>
              <a:pathLst>
                <a:path w="2044" h="14634" extrusionOk="0">
                  <a:moveTo>
                    <a:pt x="1022" y="0"/>
                  </a:moveTo>
                  <a:cubicBezTo>
                    <a:pt x="368" y="0"/>
                    <a:pt x="0" y="532"/>
                    <a:pt x="0" y="1022"/>
                  </a:cubicBezTo>
                  <a:lnTo>
                    <a:pt x="0" y="13611"/>
                  </a:lnTo>
                  <a:cubicBezTo>
                    <a:pt x="0" y="14143"/>
                    <a:pt x="368" y="14633"/>
                    <a:pt x="1022" y="14633"/>
                  </a:cubicBezTo>
                  <a:cubicBezTo>
                    <a:pt x="1553" y="14633"/>
                    <a:pt x="2044" y="14143"/>
                    <a:pt x="2044" y="13611"/>
                  </a:cubicBezTo>
                  <a:lnTo>
                    <a:pt x="2044" y="1022"/>
                  </a:lnTo>
                  <a:cubicBezTo>
                    <a:pt x="2044" y="532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0" name="Google Shape;420;g317ad4ab9ad_0_1616"/>
          <p:cNvGrpSpPr/>
          <p:nvPr/>
        </p:nvGrpSpPr>
        <p:grpSpPr>
          <a:xfrm flipH="1">
            <a:off x="7795399" y="781050"/>
            <a:ext cx="1473934" cy="2698103"/>
            <a:chOff x="365538" y="228600"/>
            <a:chExt cx="1473934" cy="2698103"/>
          </a:xfrm>
        </p:grpSpPr>
        <p:grpSp>
          <p:nvGrpSpPr>
            <p:cNvPr id="421" name="Google Shape;421;g317ad4ab9ad_0_1616"/>
            <p:cNvGrpSpPr/>
            <p:nvPr/>
          </p:nvGrpSpPr>
          <p:grpSpPr>
            <a:xfrm rot="-617154" flipH="1">
              <a:off x="575785" y="402342"/>
              <a:ext cx="1053440" cy="2449993"/>
              <a:chOff x="3817855" y="1437512"/>
              <a:chExt cx="541146" cy="1128254"/>
            </a:xfrm>
          </p:grpSpPr>
          <p:sp>
            <p:nvSpPr>
              <p:cNvPr id="422" name="Google Shape;422;g317ad4ab9ad_0_1616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59625" extrusionOk="0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g317ad4ab9ad_0_1616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580" extrusionOk="0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4" name="Google Shape;424;g317ad4ab9ad_0_1616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425" name="Google Shape;425;g317ad4ab9ad_0_1616"/>
          <p:cNvCxnSpPr/>
          <p:nvPr/>
        </p:nvCxnSpPr>
        <p:spPr>
          <a:xfrm>
            <a:off x="481667" y="4824600"/>
            <a:ext cx="1133400" cy="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7" name="Google Shape;427;g317ad4ab9ad_0_1642"/>
          <p:cNvGrpSpPr/>
          <p:nvPr/>
        </p:nvGrpSpPr>
        <p:grpSpPr>
          <a:xfrm>
            <a:off x="-97731" y="-6"/>
            <a:ext cx="9411395" cy="5153431"/>
            <a:chOff x="-97731" y="-6"/>
            <a:chExt cx="9411395" cy="5153431"/>
          </a:xfrm>
        </p:grpSpPr>
        <p:sp>
          <p:nvSpPr>
            <p:cNvPr id="428" name="Google Shape;428;g317ad4ab9ad_0_1642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g317ad4ab9ad_0_1642"/>
            <p:cNvSpPr/>
            <p:nvPr/>
          </p:nvSpPr>
          <p:spPr>
            <a:xfrm flipH="1">
              <a:off x="399046" y="0"/>
              <a:ext cx="1600279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g317ad4ab9ad_0_1642"/>
            <p:cNvSpPr/>
            <p:nvPr/>
          </p:nvSpPr>
          <p:spPr>
            <a:xfrm flipH="1">
              <a:off x="1314444" y="-6"/>
              <a:ext cx="1250846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g317ad4ab9ad_0_1642"/>
            <p:cNvSpPr/>
            <p:nvPr/>
          </p:nvSpPr>
          <p:spPr>
            <a:xfrm flipH="1">
              <a:off x="6735804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g317ad4ab9ad_0_1642"/>
            <p:cNvSpPr/>
            <p:nvPr/>
          </p:nvSpPr>
          <p:spPr>
            <a:xfrm rot="10800000" flipH="1">
              <a:off x="8009700" y="3670093"/>
              <a:ext cx="1135497" cy="1067007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g317ad4ab9ad_0_1642"/>
            <p:cNvSpPr/>
            <p:nvPr/>
          </p:nvSpPr>
          <p:spPr>
            <a:xfrm flipH="1">
              <a:off x="-24431" y="12287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34" name="Google Shape;434;g317ad4ab9ad_0_1642"/>
            <p:cNvGrpSpPr/>
            <p:nvPr/>
          </p:nvGrpSpPr>
          <p:grpSpPr>
            <a:xfrm>
              <a:off x="4281413" y="75177"/>
              <a:ext cx="581170" cy="125403"/>
              <a:chOff x="4685288" y="186288"/>
              <a:chExt cx="419375" cy="90485"/>
            </a:xfrm>
          </p:grpSpPr>
          <p:sp>
            <p:nvSpPr>
              <p:cNvPr id="435" name="Google Shape;435;g317ad4ab9ad_0_1642"/>
              <p:cNvSpPr/>
              <p:nvPr/>
            </p:nvSpPr>
            <p:spPr>
              <a:xfrm>
                <a:off x="4687513" y="186288"/>
                <a:ext cx="414900" cy="82200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36" name="Google Shape;436;g317ad4ab9ad_0_1642"/>
              <p:cNvGrpSpPr/>
              <p:nvPr/>
            </p:nvGrpSpPr>
            <p:grpSpPr>
              <a:xfrm>
                <a:off x="4685288" y="186300"/>
                <a:ext cx="419375" cy="90473"/>
                <a:chOff x="4390000" y="182175"/>
                <a:chExt cx="419375" cy="90473"/>
              </a:xfrm>
            </p:grpSpPr>
            <p:sp>
              <p:nvSpPr>
                <p:cNvPr id="437" name="Google Shape;437;g317ad4ab9ad_0_1642"/>
                <p:cNvSpPr/>
                <p:nvPr/>
              </p:nvSpPr>
              <p:spPr>
                <a:xfrm>
                  <a:off x="4390000" y="182175"/>
                  <a:ext cx="419375" cy="90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5" h="1906" extrusionOk="0">
                      <a:moveTo>
                        <a:pt x="7882" y="155"/>
                      </a:moveTo>
                      <a:cubicBezTo>
                        <a:pt x="8323" y="155"/>
                        <a:pt x="8680" y="512"/>
                        <a:pt x="8680" y="953"/>
                      </a:cubicBezTo>
                      <a:cubicBezTo>
                        <a:pt x="8680" y="1393"/>
                        <a:pt x="8323" y="1750"/>
                        <a:pt x="7882" y="1750"/>
                      </a:cubicBezTo>
                      <a:lnTo>
                        <a:pt x="953" y="1750"/>
                      </a:lnTo>
                      <a:cubicBezTo>
                        <a:pt x="512" y="1750"/>
                        <a:pt x="155" y="1393"/>
                        <a:pt x="155" y="953"/>
                      </a:cubicBezTo>
                      <a:cubicBezTo>
                        <a:pt x="155" y="512"/>
                        <a:pt x="512" y="155"/>
                        <a:pt x="953" y="155"/>
                      </a:cubicBezTo>
                      <a:close/>
                      <a:moveTo>
                        <a:pt x="953" y="0"/>
                      </a:moveTo>
                      <a:cubicBezTo>
                        <a:pt x="429" y="0"/>
                        <a:pt x="0" y="429"/>
                        <a:pt x="0" y="953"/>
                      </a:cubicBezTo>
                      <a:cubicBezTo>
                        <a:pt x="0" y="1476"/>
                        <a:pt x="429" y="1905"/>
                        <a:pt x="953" y="1905"/>
                      </a:cubicBezTo>
                      <a:lnTo>
                        <a:pt x="7882" y="1905"/>
                      </a:lnTo>
                      <a:cubicBezTo>
                        <a:pt x="8406" y="1905"/>
                        <a:pt x="8835" y="1476"/>
                        <a:pt x="8835" y="953"/>
                      </a:cubicBezTo>
                      <a:cubicBezTo>
                        <a:pt x="8835" y="429"/>
                        <a:pt x="8406" y="0"/>
                        <a:pt x="78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38;g317ad4ab9ad_0_1642"/>
                <p:cNvSpPr/>
                <p:nvPr/>
              </p:nvSpPr>
              <p:spPr>
                <a:xfrm>
                  <a:off x="4464048" y="201352"/>
                  <a:ext cx="52024" cy="52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" h="1097" extrusionOk="0">
                      <a:moveTo>
                        <a:pt x="548" y="144"/>
                      </a:moveTo>
                      <a:cubicBezTo>
                        <a:pt x="774" y="144"/>
                        <a:pt x="953" y="322"/>
                        <a:pt x="953" y="549"/>
                      </a:cubicBezTo>
                      <a:cubicBezTo>
                        <a:pt x="953" y="763"/>
                        <a:pt x="774" y="941"/>
                        <a:pt x="548" y="941"/>
                      </a:cubicBezTo>
                      <a:cubicBezTo>
                        <a:pt x="333" y="941"/>
                        <a:pt x="155" y="763"/>
                        <a:pt x="155" y="549"/>
                      </a:cubicBezTo>
                      <a:cubicBezTo>
                        <a:pt x="155" y="322"/>
                        <a:pt x="333" y="144"/>
                        <a:pt x="548" y="144"/>
                      </a:cubicBezTo>
                      <a:close/>
                      <a:moveTo>
                        <a:pt x="548" y="1"/>
                      </a:moveTo>
                      <a:cubicBezTo>
                        <a:pt x="250" y="1"/>
                        <a:pt x="0" y="251"/>
                        <a:pt x="0" y="549"/>
                      </a:cubicBezTo>
                      <a:cubicBezTo>
                        <a:pt x="0" y="846"/>
                        <a:pt x="250" y="1096"/>
                        <a:pt x="548" y="1096"/>
                      </a:cubicBezTo>
                      <a:cubicBezTo>
                        <a:pt x="845" y="1096"/>
                        <a:pt x="1095" y="846"/>
                        <a:pt x="1095" y="549"/>
                      </a:cubicBezTo>
                      <a:cubicBezTo>
                        <a:pt x="1095" y="251"/>
                        <a:pt x="845" y="1"/>
                        <a:pt x="54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39" name="Google Shape;439;g317ad4ab9ad_0_1642"/>
            <p:cNvGrpSpPr/>
            <p:nvPr/>
          </p:nvGrpSpPr>
          <p:grpSpPr>
            <a:xfrm rot="-1102275">
              <a:off x="239152" y="2899481"/>
              <a:ext cx="541147" cy="2225370"/>
              <a:chOff x="871338" y="1945155"/>
              <a:chExt cx="247109" cy="1016148"/>
            </a:xfrm>
          </p:grpSpPr>
          <p:sp>
            <p:nvSpPr>
              <p:cNvPr id="440" name="Google Shape;440;g317ad4ab9ad_0_1642"/>
              <p:cNvSpPr/>
              <p:nvPr/>
            </p:nvSpPr>
            <p:spPr>
              <a:xfrm>
                <a:off x="1017893" y="2858365"/>
                <a:ext cx="100554" cy="102938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440" extrusionOk="0">
                    <a:moveTo>
                      <a:pt x="2707" y="0"/>
                    </a:moveTo>
                    <a:cubicBezTo>
                      <a:pt x="1253" y="0"/>
                      <a:pt x="0" y="1254"/>
                      <a:pt x="0" y="2707"/>
                    </a:cubicBezTo>
                    <a:cubicBezTo>
                      <a:pt x="0" y="4186"/>
                      <a:pt x="1253" y="5439"/>
                      <a:pt x="2707" y="5439"/>
                    </a:cubicBezTo>
                    <a:cubicBezTo>
                      <a:pt x="4161" y="5439"/>
                      <a:pt x="5314" y="4186"/>
                      <a:pt x="5314" y="2707"/>
                    </a:cubicBezTo>
                    <a:cubicBezTo>
                      <a:pt x="5314" y="1254"/>
                      <a:pt x="4161" y="0"/>
                      <a:pt x="2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g317ad4ab9ad_0_1642"/>
              <p:cNvSpPr/>
              <p:nvPr/>
            </p:nvSpPr>
            <p:spPr>
              <a:xfrm>
                <a:off x="871338" y="2075844"/>
                <a:ext cx="215338" cy="853670"/>
              </a:xfrm>
              <a:custGeom>
                <a:avLst/>
                <a:gdLst/>
                <a:ahLst/>
                <a:cxnLst/>
                <a:rect l="l" t="t" r="r" b="b"/>
                <a:pathLst>
                  <a:path w="11380" h="45114" extrusionOk="0">
                    <a:moveTo>
                      <a:pt x="6066" y="1"/>
                    </a:moveTo>
                    <a:cubicBezTo>
                      <a:pt x="2206" y="5640"/>
                      <a:pt x="1" y="12332"/>
                      <a:pt x="1" y="19625"/>
                    </a:cubicBezTo>
                    <a:cubicBezTo>
                      <a:pt x="1" y="29650"/>
                      <a:pt x="4287" y="38748"/>
                      <a:pt x="11079" y="45114"/>
                    </a:cubicBezTo>
                    <a:lnTo>
                      <a:pt x="11379" y="44813"/>
                    </a:lnTo>
                    <a:cubicBezTo>
                      <a:pt x="4612" y="38547"/>
                      <a:pt x="427" y="29550"/>
                      <a:pt x="427" y="19625"/>
                    </a:cubicBezTo>
                    <a:cubicBezTo>
                      <a:pt x="427" y="12432"/>
                      <a:pt x="2607" y="5740"/>
                      <a:pt x="6367" y="201"/>
                    </a:cubicBezTo>
                    <a:lnTo>
                      <a:pt x="60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g317ad4ab9ad_0_1642"/>
              <p:cNvSpPr/>
              <p:nvPr/>
            </p:nvSpPr>
            <p:spPr>
              <a:xfrm>
                <a:off x="1051083" y="1945155"/>
                <a:ext cx="67364" cy="51242"/>
              </a:xfrm>
              <a:custGeom>
                <a:avLst/>
                <a:gdLst/>
                <a:ahLst/>
                <a:cxnLst/>
                <a:rect l="l" t="t" r="r" b="b"/>
                <a:pathLst>
                  <a:path w="3560" h="2708" extrusionOk="0">
                    <a:moveTo>
                      <a:pt x="1780" y="1"/>
                    </a:moveTo>
                    <a:cubicBezTo>
                      <a:pt x="1" y="1"/>
                      <a:pt x="1" y="2708"/>
                      <a:pt x="1780" y="2708"/>
                    </a:cubicBezTo>
                    <a:cubicBezTo>
                      <a:pt x="3459" y="2708"/>
                      <a:pt x="3560" y="1"/>
                      <a:pt x="1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43" name="Google Shape;443;g317ad4ab9ad_0_1642"/>
            <p:cNvSpPr/>
            <p:nvPr/>
          </p:nvSpPr>
          <p:spPr>
            <a:xfrm>
              <a:off x="7683774" y="926546"/>
              <a:ext cx="1629891" cy="217696"/>
            </a:xfrm>
            <a:custGeom>
              <a:avLst/>
              <a:gdLst/>
              <a:ahLst/>
              <a:cxnLst/>
              <a:rect l="l" t="t" r="r" b="b"/>
              <a:pathLst>
                <a:path w="55866" h="7463" extrusionOk="0">
                  <a:moveTo>
                    <a:pt x="16082" y="0"/>
                  </a:moveTo>
                  <a:cubicBezTo>
                    <a:pt x="15991" y="0"/>
                    <a:pt x="15916" y="25"/>
                    <a:pt x="15866" y="75"/>
                  </a:cubicBezTo>
                  <a:lnTo>
                    <a:pt x="8247" y="6542"/>
                  </a:lnTo>
                  <a:lnTo>
                    <a:pt x="728" y="75"/>
                  </a:lnTo>
                  <a:cubicBezTo>
                    <a:pt x="634" y="34"/>
                    <a:pt x="528" y="10"/>
                    <a:pt x="428" y="10"/>
                  </a:cubicBezTo>
                  <a:cubicBezTo>
                    <a:pt x="287" y="10"/>
                    <a:pt x="160" y="58"/>
                    <a:pt x="101" y="176"/>
                  </a:cubicBezTo>
                  <a:cubicBezTo>
                    <a:pt x="1" y="276"/>
                    <a:pt x="1" y="602"/>
                    <a:pt x="101" y="702"/>
                  </a:cubicBezTo>
                  <a:lnTo>
                    <a:pt x="8021" y="7369"/>
                  </a:lnTo>
                  <a:cubicBezTo>
                    <a:pt x="8084" y="7431"/>
                    <a:pt x="8165" y="7463"/>
                    <a:pt x="8256" y="7463"/>
                  </a:cubicBezTo>
                  <a:cubicBezTo>
                    <a:pt x="8347" y="7463"/>
                    <a:pt x="8447" y="7431"/>
                    <a:pt x="8547" y="7369"/>
                  </a:cubicBezTo>
                  <a:lnTo>
                    <a:pt x="16066" y="1003"/>
                  </a:lnTo>
                  <a:lnTo>
                    <a:pt x="23685" y="7369"/>
                  </a:lnTo>
                  <a:cubicBezTo>
                    <a:pt x="23748" y="7431"/>
                    <a:pt x="23854" y="7463"/>
                    <a:pt x="23958" y="7463"/>
                  </a:cubicBezTo>
                  <a:cubicBezTo>
                    <a:pt x="24061" y="7463"/>
                    <a:pt x="24161" y="7431"/>
                    <a:pt x="24212" y="7369"/>
                  </a:cubicBezTo>
                  <a:lnTo>
                    <a:pt x="31831" y="1003"/>
                  </a:lnTo>
                  <a:lnTo>
                    <a:pt x="39349" y="7369"/>
                  </a:lnTo>
                  <a:cubicBezTo>
                    <a:pt x="39462" y="7431"/>
                    <a:pt x="39569" y="7463"/>
                    <a:pt x="39672" y="7463"/>
                  </a:cubicBezTo>
                  <a:cubicBezTo>
                    <a:pt x="39776" y="7463"/>
                    <a:pt x="39876" y="7431"/>
                    <a:pt x="39976" y="7369"/>
                  </a:cubicBezTo>
                  <a:lnTo>
                    <a:pt x="47495" y="1003"/>
                  </a:lnTo>
                  <a:lnTo>
                    <a:pt x="55139" y="7369"/>
                  </a:lnTo>
                  <a:cubicBezTo>
                    <a:pt x="55225" y="7422"/>
                    <a:pt x="55310" y="7453"/>
                    <a:pt x="55388" y="7453"/>
                  </a:cubicBezTo>
                  <a:cubicBezTo>
                    <a:pt x="55493" y="7453"/>
                    <a:pt x="55583" y="7398"/>
                    <a:pt x="55640" y="7268"/>
                  </a:cubicBezTo>
                  <a:cubicBezTo>
                    <a:pt x="55866" y="7168"/>
                    <a:pt x="55866" y="6867"/>
                    <a:pt x="55640" y="6742"/>
                  </a:cubicBezTo>
                  <a:lnTo>
                    <a:pt x="47821" y="75"/>
                  </a:lnTo>
                  <a:cubicBezTo>
                    <a:pt x="47720" y="25"/>
                    <a:pt x="47614" y="0"/>
                    <a:pt x="47520" y="0"/>
                  </a:cubicBezTo>
                  <a:cubicBezTo>
                    <a:pt x="47426" y="0"/>
                    <a:pt x="47345" y="25"/>
                    <a:pt x="47294" y="75"/>
                  </a:cubicBezTo>
                  <a:lnTo>
                    <a:pt x="39675" y="6542"/>
                  </a:lnTo>
                  <a:lnTo>
                    <a:pt x="32056" y="75"/>
                  </a:lnTo>
                  <a:cubicBezTo>
                    <a:pt x="32006" y="25"/>
                    <a:pt x="31925" y="0"/>
                    <a:pt x="31831" y="0"/>
                  </a:cubicBezTo>
                  <a:cubicBezTo>
                    <a:pt x="31737" y="0"/>
                    <a:pt x="31630" y="25"/>
                    <a:pt x="31530" y="75"/>
                  </a:cubicBezTo>
                  <a:lnTo>
                    <a:pt x="24011" y="6542"/>
                  </a:lnTo>
                  <a:lnTo>
                    <a:pt x="16392" y="75"/>
                  </a:lnTo>
                  <a:cubicBezTo>
                    <a:pt x="16279" y="25"/>
                    <a:pt x="16173" y="0"/>
                    <a:pt x="160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4" name="Google Shape;444;g317ad4ab9ad_0_1642"/>
          <p:cNvSpPr txBox="1">
            <a:spLocks noGrp="1"/>
          </p:cNvSpPr>
          <p:nvPr>
            <p:ph type="subTitle" idx="1"/>
          </p:nvPr>
        </p:nvSpPr>
        <p:spPr>
          <a:xfrm>
            <a:off x="6450420" y="2989131"/>
            <a:ext cx="15171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445" name="Google Shape;445;g317ad4ab9ad_0_1642"/>
          <p:cNvSpPr txBox="1">
            <a:spLocks noGrp="1"/>
          </p:cNvSpPr>
          <p:nvPr>
            <p:ph type="subTitle" idx="2"/>
          </p:nvPr>
        </p:nvSpPr>
        <p:spPr>
          <a:xfrm>
            <a:off x="5997120" y="3373105"/>
            <a:ext cx="2423700" cy="5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endParaRPr/>
          </a:p>
        </p:txBody>
      </p:sp>
      <p:sp>
        <p:nvSpPr>
          <p:cNvPr id="446" name="Google Shape;446;g317ad4ab9ad_0_1642"/>
          <p:cNvSpPr txBox="1">
            <a:spLocks noGrp="1"/>
          </p:cNvSpPr>
          <p:nvPr>
            <p:ph type="subTitle" idx="3"/>
          </p:nvPr>
        </p:nvSpPr>
        <p:spPr>
          <a:xfrm>
            <a:off x="3813450" y="2989131"/>
            <a:ext cx="15171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447" name="Google Shape;447;g317ad4ab9ad_0_1642"/>
          <p:cNvSpPr txBox="1">
            <a:spLocks noGrp="1"/>
          </p:cNvSpPr>
          <p:nvPr>
            <p:ph type="subTitle" idx="4"/>
          </p:nvPr>
        </p:nvSpPr>
        <p:spPr>
          <a:xfrm>
            <a:off x="3360150" y="3373105"/>
            <a:ext cx="2423700" cy="5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endParaRPr/>
          </a:p>
        </p:txBody>
      </p:sp>
      <p:sp>
        <p:nvSpPr>
          <p:cNvPr id="448" name="Google Shape;448;g317ad4ab9ad_0_1642"/>
          <p:cNvSpPr txBox="1">
            <a:spLocks noGrp="1"/>
          </p:cNvSpPr>
          <p:nvPr>
            <p:ph type="subTitle" idx="5"/>
          </p:nvPr>
        </p:nvSpPr>
        <p:spPr>
          <a:xfrm>
            <a:off x="1176480" y="2989131"/>
            <a:ext cx="15171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449" name="Google Shape;449;g317ad4ab9ad_0_1642"/>
          <p:cNvSpPr txBox="1">
            <a:spLocks noGrp="1"/>
          </p:cNvSpPr>
          <p:nvPr>
            <p:ph type="subTitle" idx="6"/>
          </p:nvPr>
        </p:nvSpPr>
        <p:spPr>
          <a:xfrm>
            <a:off x="723180" y="3373105"/>
            <a:ext cx="2423700" cy="5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endParaRPr/>
          </a:p>
        </p:txBody>
      </p:sp>
      <p:sp>
        <p:nvSpPr>
          <p:cNvPr id="450" name="Google Shape;450;g317ad4ab9ad_0_1642"/>
          <p:cNvSpPr txBox="1">
            <a:spLocks noGrp="1"/>
          </p:cNvSpPr>
          <p:nvPr>
            <p:ph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" name="Google Shape;452;g317ad4ab9ad_0_1667"/>
          <p:cNvGrpSpPr/>
          <p:nvPr/>
        </p:nvGrpSpPr>
        <p:grpSpPr>
          <a:xfrm>
            <a:off x="-9513" y="2"/>
            <a:ext cx="9177946" cy="5143511"/>
            <a:chOff x="-9513" y="2"/>
            <a:chExt cx="9177946" cy="5143511"/>
          </a:xfrm>
        </p:grpSpPr>
        <p:sp>
          <p:nvSpPr>
            <p:cNvPr id="453" name="Google Shape;453;g317ad4ab9ad_0_1667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g317ad4ab9ad_0_1667"/>
            <p:cNvSpPr/>
            <p:nvPr/>
          </p:nvSpPr>
          <p:spPr>
            <a:xfrm>
              <a:off x="7132742" y="2"/>
              <a:ext cx="1612254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g317ad4ab9ad_0_1667"/>
            <p:cNvSpPr/>
            <p:nvPr/>
          </p:nvSpPr>
          <p:spPr>
            <a:xfrm>
              <a:off x="743298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g317ad4ab9ad_0_1667"/>
            <p:cNvSpPr/>
            <p:nvPr/>
          </p:nvSpPr>
          <p:spPr>
            <a:xfrm rot="10800000">
              <a:off x="-9513" y="3652041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g317ad4ab9ad_0_1667"/>
            <p:cNvSpPr/>
            <p:nvPr/>
          </p:nvSpPr>
          <p:spPr>
            <a:xfrm>
              <a:off x="7972352" y="13811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8" name="Google Shape;458;g317ad4ab9ad_0_1667"/>
          <p:cNvGrpSpPr/>
          <p:nvPr/>
        </p:nvGrpSpPr>
        <p:grpSpPr>
          <a:xfrm>
            <a:off x="4281413" y="75177"/>
            <a:ext cx="581170" cy="125403"/>
            <a:chOff x="4685288" y="186288"/>
            <a:chExt cx="419375" cy="90485"/>
          </a:xfrm>
        </p:grpSpPr>
        <p:sp>
          <p:nvSpPr>
            <p:cNvPr id="459" name="Google Shape;459;g317ad4ab9ad_0_1667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0" name="Google Shape;460;g317ad4ab9ad_0_1667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461" name="Google Shape;461;g317ad4ab9ad_0_1667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462;g317ad4ab9ad_0_1667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63" name="Google Shape;463;g317ad4ab9ad_0_1667"/>
          <p:cNvSpPr txBox="1">
            <a:spLocks noGrp="1"/>
          </p:cNvSpPr>
          <p:nvPr>
            <p:ph type="subTitle" idx="1"/>
          </p:nvPr>
        </p:nvSpPr>
        <p:spPr>
          <a:xfrm>
            <a:off x="2117765" y="3228984"/>
            <a:ext cx="13986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464" name="Google Shape;464;g317ad4ab9ad_0_1667"/>
          <p:cNvSpPr txBox="1">
            <a:spLocks noGrp="1"/>
          </p:cNvSpPr>
          <p:nvPr>
            <p:ph type="subTitle" idx="2"/>
          </p:nvPr>
        </p:nvSpPr>
        <p:spPr>
          <a:xfrm>
            <a:off x="5627635" y="3228984"/>
            <a:ext cx="13986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465" name="Google Shape;465;g317ad4ab9ad_0_1667"/>
          <p:cNvSpPr txBox="1">
            <a:spLocks noGrp="1"/>
          </p:cNvSpPr>
          <p:nvPr>
            <p:ph type="subTitle" idx="3"/>
          </p:nvPr>
        </p:nvSpPr>
        <p:spPr>
          <a:xfrm>
            <a:off x="1297865" y="3645247"/>
            <a:ext cx="221850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sz="1600">
                <a:solidFill>
                  <a:schemeClr val="accent5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66" name="Google Shape;466;g317ad4ab9ad_0_1667"/>
          <p:cNvSpPr txBox="1">
            <a:spLocks noGrp="1"/>
          </p:cNvSpPr>
          <p:nvPr>
            <p:ph type="subTitle" idx="4"/>
          </p:nvPr>
        </p:nvSpPr>
        <p:spPr>
          <a:xfrm>
            <a:off x="5627635" y="3645247"/>
            <a:ext cx="221850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sz="1600">
                <a:solidFill>
                  <a:schemeClr val="accent5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67" name="Google Shape;467;g317ad4ab9ad_0_1667"/>
          <p:cNvSpPr txBox="1">
            <a:spLocks noGrp="1"/>
          </p:cNvSpPr>
          <p:nvPr>
            <p:ph type="subTitle" idx="5"/>
          </p:nvPr>
        </p:nvSpPr>
        <p:spPr>
          <a:xfrm>
            <a:off x="2117765" y="1709641"/>
            <a:ext cx="13986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468" name="Google Shape;468;g317ad4ab9ad_0_1667"/>
          <p:cNvSpPr txBox="1">
            <a:spLocks noGrp="1"/>
          </p:cNvSpPr>
          <p:nvPr>
            <p:ph type="subTitle" idx="6"/>
          </p:nvPr>
        </p:nvSpPr>
        <p:spPr>
          <a:xfrm>
            <a:off x="5627635" y="1709641"/>
            <a:ext cx="13986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469" name="Google Shape;469;g317ad4ab9ad_0_1667"/>
          <p:cNvSpPr txBox="1">
            <a:spLocks noGrp="1"/>
          </p:cNvSpPr>
          <p:nvPr>
            <p:ph type="subTitle" idx="7"/>
          </p:nvPr>
        </p:nvSpPr>
        <p:spPr>
          <a:xfrm>
            <a:off x="1297865" y="2125989"/>
            <a:ext cx="221850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sz="1600">
                <a:solidFill>
                  <a:schemeClr val="accent5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0" name="Google Shape;470;g317ad4ab9ad_0_1667"/>
          <p:cNvSpPr txBox="1">
            <a:spLocks noGrp="1"/>
          </p:cNvSpPr>
          <p:nvPr>
            <p:ph type="subTitle" idx="8"/>
          </p:nvPr>
        </p:nvSpPr>
        <p:spPr>
          <a:xfrm>
            <a:off x="5627635" y="2125989"/>
            <a:ext cx="221850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sz="1600">
                <a:solidFill>
                  <a:schemeClr val="accent5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1" name="Google Shape;471;g317ad4ab9ad_0_1667"/>
          <p:cNvSpPr txBox="1">
            <a:spLocks noGrp="1"/>
          </p:cNvSpPr>
          <p:nvPr>
            <p:ph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72" name="Google Shape;472;g317ad4ab9ad_0_1667"/>
          <p:cNvGrpSpPr/>
          <p:nvPr/>
        </p:nvGrpSpPr>
        <p:grpSpPr>
          <a:xfrm rot="10308110">
            <a:off x="7685311" y="748556"/>
            <a:ext cx="1473963" cy="2698156"/>
            <a:chOff x="365538" y="228600"/>
            <a:chExt cx="1473934" cy="2698103"/>
          </a:xfrm>
        </p:grpSpPr>
        <p:grpSp>
          <p:nvGrpSpPr>
            <p:cNvPr id="473" name="Google Shape;473;g317ad4ab9ad_0_1667"/>
            <p:cNvGrpSpPr/>
            <p:nvPr/>
          </p:nvGrpSpPr>
          <p:grpSpPr>
            <a:xfrm rot="-617154" flipH="1">
              <a:off x="575785" y="402342"/>
              <a:ext cx="1053440" cy="2449993"/>
              <a:chOff x="3817855" y="1437512"/>
              <a:chExt cx="541146" cy="1128254"/>
            </a:xfrm>
          </p:grpSpPr>
          <p:sp>
            <p:nvSpPr>
              <p:cNvPr id="474" name="Google Shape;474;g317ad4ab9ad_0_1667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59625" extrusionOk="0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g317ad4ab9ad_0_1667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580" extrusionOk="0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6" name="Google Shape;476;g317ad4ab9ad_0_1667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7" name="Google Shape;477;g317ad4ab9ad_0_1667"/>
          <p:cNvGrpSpPr/>
          <p:nvPr/>
        </p:nvGrpSpPr>
        <p:grpSpPr>
          <a:xfrm rot="-2972274">
            <a:off x="491432" y="2812055"/>
            <a:ext cx="1474060" cy="2698332"/>
            <a:chOff x="365538" y="228600"/>
            <a:chExt cx="1473934" cy="2698103"/>
          </a:xfrm>
        </p:grpSpPr>
        <p:grpSp>
          <p:nvGrpSpPr>
            <p:cNvPr id="478" name="Google Shape;478;g317ad4ab9ad_0_1667"/>
            <p:cNvGrpSpPr/>
            <p:nvPr/>
          </p:nvGrpSpPr>
          <p:grpSpPr>
            <a:xfrm rot="-617154" flipH="1">
              <a:off x="575785" y="402342"/>
              <a:ext cx="1053440" cy="2449993"/>
              <a:chOff x="3817855" y="1437512"/>
              <a:chExt cx="541146" cy="1128254"/>
            </a:xfrm>
          </p:grpSpPr>
          <p:sp>
            <p:nvSpPr>
              <p:cNvPr id="479" name="Google Shape;479;g317ad4ab9ad_0_1667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59625" extrusionOk="0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480;g317ad4ab9ad_0_1667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580" extrusionOk="0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1" name="Google Shape;481;g317ad4ab9ad_0_1667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oogle Shape;483;g317ad4ab9ad_0_1698"/>
          <p:cNvGrpSpPr/>
          <p:nvPr/>
        </p:nvGrpSpPr>
        <p:grpSpPr>
          <a:xfrm flipH="1">
            <a:off x="-24431" y="-29154"/>
            <a:ext cx="9177970" cy="5191717"/>
            <a:chOff x="-9546" y="-29154"/>
            <a:chExt cx="9177970" cy="5191717"/>
          </a:xfrm>
        </p:grpSpPr>
        <p:sp>
          <p:nvSpPr>
            <p:cNvPr id="484" name="Google Shape;484;g317ad4ab9ad_0_1698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g317ad4ab9ad_0_1698"/>
            <p:cNvSpPr/>
            <p:nvPr/>
          </p:nvSpPr>
          <p:spPr>
            <a:xfrm>
              <a:off x="7068464" y="-29154"/>
              <a:ext cx="1600279" cy="1199565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g317ad4ab9ad_0_1698"/>
            <p:cNvSpPr/>
            <p:nvPr/>
          </p:nvSpPr>
          <p:spPr>
            <a:xfrm>
              <a:off x="6578703" y="-6"/>
              <a:ext cx="1250846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g317ad4ab9ad_0_1698"/>
            <p:cNvSpPr/>
            <p:nvPr/>
          </p:nvSpPr>
          <p:spPr>
            <a:xfrm>
              <a:off x="743289" y="389782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g317ad4ab9ad_0_1698"/>
            <p:cNvSpPr/>
            <p:nvPr/>
          </p:nvSpPr>
          <p:spPr>
            <a:xfrm rot="10800000">
              <a:off x="-9546" y="3670090"/>
              <a:ext cx="1124791" cy="1067007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g317ad4ab9ad_0_1698"/>
            <p:cNvSpPr/>
            <p:nvPr/>
          </p:nvSpPr>
          <p:spPr>
            <a:xfrm>
              <a:off x="7972342" y="12287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0" name="Google Shape;490;g317ad4ab9ad_0_1698"/>
          <p:cNvGrpSpPr/>
          <p:nvPr/>
        </p:nvGrpSpPr>
        <p:grpSpPr>
          <a:xfrm>
            <a:off x="4281413" y="75177"/>
            <a:ext cx="581170" cy="125403"/>
            <a:chOff x="4685288" y="186288"/>
            <a:chExt cx="419375" cy="90485"/>
          </a:xfrm>
        </p:grpSpPr>
        <p:sp>
          <p:nvSpPr>
            <p:cNvPr id="491" name="Google Shape;491;g317ad4ab9ad_0_1698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92" name="Google Shape;492;g317ad4ab9ad_0_1698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493" name="Google Shape;493;g317ad4ab9ad_0_1698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g317ad4ab9ad_0_1698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95" name="Google Shape;495;g317ad4ab9ad_0_1698"/>
          <p:cNvSpPr txBox="1">
            <a:spLocks noGrp="1"/>
          </p:cNvSpPr>
          <p:nvPr>
            <p:ph type="subTitle" idx="1"/>
          </p:nvPr>
        </p:nvSpPr>
        <p:spPr>
          <a:xfrm>
            <a:off x="6169696" y="2166691"/>
            <a:ext cx="22638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6" name="Google Shape;496;g317ad4ab9ad_0_1698"/>
          <p:cNvSpPr txBox="1">
            <a:spLocks noGrp="1"/>
          </p:cNvSpPr>
          <p:nvPr>
            <p:ph type="subTitle" idx="2"/>
          </p:nvPr>
        </p:nvSpPr>
        <p:spPr>
          <a:xfrm>
            <a:off x="3845886" y="1860635"/>
            <a:ext cx="14526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497" name="Google Shape;497;g317ad4ab9ad_0_1698"/>
          <p:cNvSpPr txBox="1">
            <a:spLocks noGrp="1"/>
          </p:cNvSpPr>
          <p:nvPr>
            <p:ph type="subTitle" idx="3"/>
          </p:nvPr>
        </p:nvSpPr>
        <p:spPr>
          <a:xfrm>
            <a:off x="3438336" y="2165641"/>
            <a:ext cx="22677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8" name="Google Shape;498;g317ad4ab9ad_0_1698"/>
          <p:cNvSpPr txBox="1">
            <a:spLocks noGrp="1"/>
          </p:cNvSpPr>
          <p:nvPr>
            <p:ph type="subTitle" idx="4"/>
          </p:nvPr>
        </p:nvSpPr>
        <p:spPr>
          <a:xfrm>
            <a:off x="1116125" y="1858985"/>
            <a:ext cx="14526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499" name="Google Shape;499;g317ad4ab9ad_0_1698"/>
          <p:cNvSpPr txBox="1">
            <a:spLocks noGrp="1"/>
          </p:cNvSpPr>
          <p:nvPr>
            <p:ph type="subTitle" idx="5"/>
          </p:nvPr>
        </p:nvSpPr>
        <p:spPr>
          <a:xfrm>
            <a:off x="710525" y="2166691"/>
            <a:ext cx="22638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00" name="Google Shape;500;g317ad4ab9ad_0_1698"/>
          <p:cNvSpPr txBox="1">
            <a:spLocks noGrp="1"/>
          </p:cNvSpPr>
          <p:nvPr>
            <p:ph type="subTitle" idx="6"/>
          </p:nvPr>
        </p:nvSpPr>
        <p:spPr>
          <a:xfrm>
            <a:off x="6575296" y="1860635"/>
            <a:ext cx="14526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501" name="Google Shape;501;g317ad4ab9ad_0_1698"/>
          <p:cNvSpPr txBox="1">
            <a:spLocks noGrp="1"/>
          </p:cNvSpPr>
          <p:nvPr>
            <p:ph type="subTitle" idx="7"/>
          </p:nvPr>
        </p:nvSpPr>
        <p:spPr>
          <a:xfrm>
            <a:off x="6169696" y="3896075"/>
            <a:ext cx="22638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02" name="Google Shape;502;g317ad4ab9ad_0_1698"/>
          <p:cNvSpPr txBox="1">
            <a:spLocks noGrp="1"/>
          </p:cNvSpPr>
          <p:nvPr>
            <p:ph type="subTitle" idx="8"/>
          </p:nvPr>
        </p:nvSpPr>
        <p:spPr>
          <a:xfrm>
            <a:off x="3440110" y="3896075"/>
            <a:ext cx="22638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03" name="Google Shape;503;g317ad4ab9ad_0_1698"/>
          <p:cNvSpPr txBox="1">
            <a:spLocks noGrp="1"/>
          </p:cNvSpPr>
          <p:nvPr>
            <p:ph type="subTitle" idx="9"/>
          </p:nvPr>
        </p:nvSpPr>
        <p:spPr>
          <a:xfrm>
            <a:off x="710525" y="3896075"/>
            <a:ext cx="22638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04" name="Google Shape;504;g317ad4ab9ad_0_1698"/>
          <p:cNvSpPr txBox="1">
            <a:spLocks noGrp="1"/>
          </p:cNvSpPr>
          <p:nvPr>
            <p:ph type="subTitle" idx="13"/>
          </p:nvPr>
        </p:nvSpPr>
        <p:spPr>
          <a:xfrm>
            <a:off x="3845886" y="3589521"/>
            <a:ext cx="14526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505" name="Google Shape;505;g317ad4ab9ad_0_1698"/>
          <p:cNvSpPr txBox="1">
            <a:spLocks noGrp="1"/>
          </p:cNvSpPr>
          <p:nvPr>
            <p:ph type="subTitle" idx="14"/>
          </p:nvPr>
        </p:nvSpPr>
        <p:spPr>
          <a:xfrm>
            <a:off x="1116125" y="3589521"/>
            <a:ext cx="14526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506" name="Google Shape;506;g317ad4ab9ad_0_1698"/>
          <p:cNvSpPr txBox="1">
            <a:spLocks noGrp="1"/>
          </p:cNvSpPr>
          <p:nvPr>
            <p:ph type="subTitle" idx="15"/>
          </p:nvPr>
        </p:nvSpPr>
        <p:spPr>
          <a:xfrm>
            <a:off x="6575296" y="3589521"/>
            <a:ext cx="14526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507" name="Google Shape;507;g317ad4ab9ad_0_1698"/>
          <p:cNvSpPr txBox="1">
            <a:spLocks noGrp="1"/>
          </p:cNvSpPr>
          <p:nvPr>
            <p:ph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08" name="Google Shape;508;g317ad4ab9ad_0_1698"/>
          <p:cNvGrpSpPr/>
          <p:nvPr/>
        </p:nvGrpSpPr>
        <p:grpSpPr>
          <a:xfrm rot="1877870">
            <a:off x="-123182" y="163579"/>
            <a:ext cx="1473972" cy="2698171"/>
            <a:chOff x="365538" y="228600"/>
            <a:chExt cx="1473934" cy="2698103"/>
          </a:xfrm>
        </p:grpSpPr>
        <p:grpSp>
          <p:nvGrpSpPr>
            <p:cNvPr id="509" name="Google Shape;509;g317ad4ab9ad_0_1698"/>
            <p:cNvGrpSpPr/>
            <p:nvPr/>
          </p:nvGrpSpPr>
          <p:grpSpPr>
            <a:xfrm rot="-617154" flipH="1">
              <a:off x="575785" y="402342"/>
              <a:ext cx="1053440" cy="2449993"/>
              <a:chOff x="3817855" y="1437512"/>
              <a:chExt cx="541146" cy="1128254"/>
            </a:xfrm>
          </p:grpSpPr>
          <p:sp>
            <p:nvSpPr>
              <p:cNvPr id="510" name="Google Shape;510;g317ad4ab9ad_0_1698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59625" extrusionOk="0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g317ad4ab9ad_0_1698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580" extrusionOk="0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2" name="Google Shape;512;g317ad4ab9ad_0_1698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3" name="Google Shape;513;g317ad4ab9ad_0_1698"/>
          <p:cNvGrpSpPr/>
          <p:nvPr/>
        </p:nvGrpSpPr>
        <p:grpSpPr>
          <a:xfrm rot="128945" flipH="1">
            <a:off x="8105170" y="1763427"/>
            <a:ext cx="1473939" cy="2698112"/>
            <a:chOff x="365538" y="228600"/>
            <a:chExt cx="1473934" cy="2698103"/>
          </a:xfrm>
        </p:grpSpPr>
        <p:grpSp>
          <p:nvGrpSpPr>
            <p:cNvPr id="514" name="Google Shape;514;g317ad4ab9ad_0_1698"/>
            <p:cNvGrpSpPr/>
            <p:nvPr/>
          </p:nvGrpSpPr>
          <p:grpSpPr>
            <a:xfrm rot="-617154" flipH="1">
              <a:off x="575785" y="402342"/>
              <a:ext cx="1053440" cy="2449993"/>
              <a:chOff x="3817855" y="1437512"/>
              <a:chExt cx="541146" cy="1128254"/>
            </a:xfrm>
          </p:grpSpPr>
          <p:sp>
            <p:nvSpPr>
              <p:cNvPr id="515" name="Google Shape;515;g317ad4ab9ad_0_1698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59625" extrusionOk="0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g317ad4ab9ad_0_1698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580" extrusionOk="0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7" name="Google Shape;517;g317ad4ab9ad_0_1698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6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9" name="Google Shape;519;g317ad4ab9ad_0_1734"/>
          <p:cNvGrpSpPr/>
          <p:nvPr/>
        </p:nvGrpSpPr>
        <p:grpSpPr>
          <a:xfrm>
            <a:off x="-9513" y="-6"/>
            <a:ext cx="9177946" cy="5143519"/>
            <a:chOff x="-9513" y="-6"/>
            <a:chExt cx="9177946" cy="5143519"/>
          </a:xfrm>
        </p:grpSpPr>
        <p:sp>
          <p:nvSpPr>
            <p:cNvPr id="520" name="Google Shape;520;g317ad4ab9ad_0_1734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g317ad4ab9ad_0_1734"/>
            <p:cNvSpPr/>
            <p:nvPr/>
          </p:nvSpPr>
          <p:spPr>
            <a:xfrm>
              <a:off x="7132742" y="2"/>
              <a:ext cx="1612254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g317ad4ab9ad_0_1734"/>
            <p:cNvSpPr/>
            <p:nvPr/>
          </p:nvSpPr>
          <p:spPr>
            <a:xfrm>
              <a:off x="6426313" y="-6"/>
              <a:ext cx="1250789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g317ad4ab9ad_0_1734"/>
            <p:cNvSpPr/>
            <p:nvPr/>
          </p:nvSpPr>
          <p:spPr>
            <a:xfrm>
              <a:off x="743298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g317ad4ab9ad_0_1734"/>
            <p:cNvSpPr/>
            <p:nvPr/>
          </p:nvSpPr>
          <p:spPr>
            <a:xfrm rot="10800000">
              <a:off x="-9513" y="3652041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g317ad4ab9ad_0_1734"/>
            <p:cNvSpPr/>
            <p:nvPr/>
          </p:nvSpPr>
          <p:spPr>
            <a:xfrm rot="10800000">
              <a:off x="-9513" y="2774418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g317ad4ab9ad_0_1734"/>
            <p:cNvSpPr/>
            <p:nvPr/>
          </p:nvSpPr>
          <p:spPr>
            <a:xfrm>
              <a:off x="7972352" y="13811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7" name="Google Shape;527;g317ad4ab9ad_0_1734"/>
          <p:cNvGrpSpPr/>
          <p:nvPr/>
        </p:nvGrpSpPr>
        <p:grpSpPr>
          <a:xfrm>
            <a:off x="4281413" y="75177"/>
            <a:ext cx="581170" cy="125403"/>
            <a:chOff x="4685288" y="186288"/>
            <a:chExt cx="419375" cy="90485"/>
          </a:xfrm>
        </p:grpSpPr>
        <p:sp>
          <p:nvSpPr>
            <p:cNvPr id="528" name="Google Shape;528;g317ad4ab9ad_0_1734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9" name="Google Shape;529;g317ad4ab9ad_0_1734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530" name="Google Shape;530;g317ad4ab9ad_0_1734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g317ad4ab9ad_0_1734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32" name="Google Shape;532;g317ad4ab9ad_0_1734"/>
          <p:cNvSpPr txBox="1">
            <a:spLocks noGrp="1"/>
          </p:cNvSpPr>
          <p:nvPr>
            <p:ph type="title"/>
          </p:nvPr>
        </p:nvSpPr>
        <p:spPr>
          <a:xfrm>
            <a:off x="2518494" y="2069467"/>
            <a:ext cx="4107000" cy="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48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533" name="Google Shape;533;g317ad4ab9ad_0_1734"/>
          <p:cNvSpPr txBox="1">
            <a:spLocks noGrp="1"/>
          </p:cNvSpPr>
          <p:nvPr>
            <p:ph type="title" idx="2"/>
          </p:nvPr>
        </p:nvSpPr>
        <p:spPr>
          <a:xfrm>
            <a:off x="2268900" y="716920"/>
            <a:ext cx="4606200" cy="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48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534" name="Google Shape;534;g317ad4ab9ad_0_1734"/>
          <p:cNvSpPr txBox="1">
            <a:spLocks noGrp="1"/>
          </p:cNvSpPr>
          <p:nvPr>
            <p:ph type="title" idx="3"/>
          </p:nvPr>
        </p:nvSpPr>
        <p:spPr>
          <a:xfrm>
            <a:off x="2518494" y="3422642"/>
            <a:ext cx="4107000" cy="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48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535" name="Google Shape;535;g317ad4ab9ad_0_1734"/>
          <p:cNvSpPr txBox="1">
            <a:spLocks noGrp="1"/>
          </p:cNvSpPr>
          <p:nvPr>
            <p:ph type="subTitle" idx="1"/>
          </p:nvPr>
        </p:nvSpPr>
        <p:spPr>
          <a:xfrm>
            <a:off x="2518507" y="2718654"/>
            <a:ext cx="4107000" cy="4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36" name="Google Shape;536;g317ad4ab9ad_0_1734"/>
          <p:cNvSpPr txBox="1">
            <a:spLocks noGrp="1"/>
          </p:cNvSpPr>
          <p:nvPr>
            <p:ph type="subTitle" idx="4"/>
          </p:nvPr>
        </p:nvSpPr>
        <p:spPr>
          <a:xfrm>
            <a:off x="2518507" y="1366104"/>
            <a:ext cx="4107000" cy="4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37" name="Google Shape;537;g317ad4ab9ad_0_1734"/>
          <p:cNvSpPr txBox="1">
            <a:spLocks noGrp="1"/>
          </p:cNvSpPr>
          <p:nvPr>
            <p:ph type="subTitle" idx="5"/>
          </p:nvPr>
        </p:nvSpPr>
        <p:spPr>
          <a:xfrm>
            <a:off x="2518493" y="4087430"/>
            <a:ext cx="4107000" cy="4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" name="Google Shape;539;g317ad4ab9ad_0_1754"/>
          <p:cNvGrpSpPr/>
          <p:nvPr/>
        </p:nvGrpSpPr>
        <p:grpSpPr>
          <a:xfrm>
            <a:off x="-9513" y="-6"/>
            <a:ext cx="9177946" cy="5143519"/>
            <a:chOff x="-9513" y="-6"/>
            <a:chExt cx="9177946" cy="5143519"/>
          </a:xfrm>
        </p:grpSpPr>
        <p:sp>
          <p:nvSpPr>
            <p:cNvPr id="540" name="Google Shape;540;g317ad4ab9ad_0_1754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g317ad4ab9ad_0_1754"/>
            <p:cNvSpPr/>
            <p:nvPr/>
          </p:nvSpPr>
          <p:spPr>
            <a:xfrm>
              <a:off x="7132742" y="2"/>
              <a:ext cx="1612254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g317ad4ab9ad_0_1754"/>
            <p:cNvSpPr/>
            <p:nvPr/>
          </p:nvSpPr>
          <p:spPr>
            <a:xfrm>
              <a:off x="6426313" y="-6"/>
              <a:ext cx="1250789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g317ad4ab9ad_0_1754"/>
            <p:cNvSpPr/>
            <p:nvPr/>
          </p:nvSpPr>
          <p:spPr>
            <a:xfrm>
              <a:off x="743298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g317ad4ab9ad_0_1754"/>
            <p:cNvSpPr/>
            <p:nvPr/>
          </p:nvSpPr>
          <p:spPr>
            <a:xfrm rot="10800000">
              <a:off x="-9513" y="3652041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g317ad4ab9ad_0_1754"/>
            <p:cNvSpPr/>
            <p:nvPr/>
          </p:nvSpPr>
          <p:spPr>
            <a:xfrm rot="10800000">
              <a:off x="-9513" y="2774418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g317ad4ab9ad_0_1754"/>
            <p:cNvSpPr/>
            <p:nvPr/>
          </p:nvSpPr>
          <p:spPr>
            <a:xfrm>
              <a:off x="7972352" y="13811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7" name="Google Shape;547;g317ad4ab9ad_0_1754"/>
          <p:cNvGrpSpPr/>
          <p:nvPr/>
        </p:nvGrpSpPr>
        <p:grpSpPr>
          <a:xfrm>
            <a:off x="4281413" y="75177"/>
            <a:ext cx="581170" cy="125403"/>
            <a:chOff x="4685288" y="186288"/>
            <a:chExt cx="419375" cy="90485"/>
          </a:xfrm>
        </p:grpSpPr>
        <p:sp>
          <p:nvSpPr>
            <p:cNvPr id="548" name="Google Shape;548;g317ad4ab9ad_0_1754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49" name="Google Shape;549;g317ad4ab9ad_0_1754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550" name="Google Shape;550;g317ad4ab9ad_0_1754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Google Shape;551;g317ad4ab9ad_0_1754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52" name="Google Shape;552;g317ad4ab9ad_0_1754"/>
          <p:cNvSpPr txBox="1">
            <a:spLocks noGrp="1"/>
          </p:cNvSpPr>
          <p:nvPr>
            <p:ph type="subTitle" idx="1"/>
          </p:nvPr>
        </p:nvSpPr>
        <p:spPr>
          <a:xfrm>
            <a:off x="1909800" y="1549776"/>
            <a:ext cx="5324400" cy="13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553" name="Google Shape;553;g317ad4ab9ad_0_1754"/>
          <p:cNvSpPr txBox="1">
            <a:spLocks noGrp="1"/>
          </p:cNvSpPr>
          <p:nvPr>
            <p:ph type="title"/>
          </p:nvPr>
        </p:nvSpPr>
        <p:spPr>
          <a:xfrm>
            <a:off x="3327000" y="3134828"/>
            <a:ext cx="24900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17ad4ab9ad_0_1770"/>
          <p:cNvSpPr txBox="1">
            <a:spLocks noGrp="1"/>
          </p:cNvSpPr>
          <p:nvPr>
            <p:ph type="ctrTitle"/>
          </p:nvPr>
        </p:nvSpPr>
        <p:spPr>
          <a:xfrm>
            <a:off x="722350" y="685800"/>
            <a:ext cx="3702600" cy="10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56" name="Google Shape;556;g317ad4ab9ad_0_1770"/>
          <p:cNvSpPr txBox="1">
            <a:spLocks noGrp="1"/>
          </p:cNvSpPr>
          <p:nvPr>
            <p:ph type="subTitle" idx="1"/>
          </p:nvPr>
        </p:nvSpPr>
        <p:spPr>
          <a:xfrm>
            <a:off x="722350" y="1653025"/>
            <a:ext cx="3702600" cy="13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57" name="Google Shape;557;g317ad4ab9ad_0_1770"/>
          <p:cNvSpPr txBox="1"/>
          <p:nvPr/>
        </p:nvSpPr>
        <p:spPr>
          <a:xfrm>
            <a:off x="722350" y="2991025"/>
            <a:ext cx="3148500" cy="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-GB" sz="1200" b="1" i="0" u="none" strike="noStrike" cap="none">
                <a:solidFill>
                  <a:schemeClr val="hlink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-GB" sz="12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-GB" sz="1200" b="1" i="0" u="none" strike="noStrike" cap="none">
                <a:solidFill>
                  <a:schemeClr val="hlink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-GB" sz="12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infographics &amp; images by </a:t>
            </a:r>
            <a:r>
              <a:rPr lang="en-GB" sz="1200" b="1" i="0" u="none" strike="noStrike" cap="none">
                <a:solidFill>
                  <a:schemeClr val="hlink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r>
              <a:rPr lang="en-GB" sz="12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sz="1200" b="1" i="0" u="none" strike="noStrike" cap="none">
              <a:solidFill>
                <a:schemeClr val="accent5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9" name="Google Shape;559;g317ad4ab9ad_0_1774"/>
          <p:cNvCxnSpPr/>
          <p:nvPr/>
        </p:nvCxnSpPr>
        <p:spPr>
          <a:xfrm rot="10800000">
            <a:off x="447750" y="4895850"/>
            <a:ext cx="1133400" cy="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60" name="Google Shape;560;g317ad4ab9ad_0_1774"/>
          <p:cNvGrpSpPr/>
          <p:nvPr/>
        </p:nvGrpSpPr>
        <p:grpSpPr>
          <a:xfrm flipH="1">
            <a:off x="-47478" y="2136847"/>
            <a:ext cx="1179753" cy="2854242"/>
            <a:chOff x="7907551" y="-114309"/>
            <a:chExt cx="1908059" cy="4616273"/>
          </a:xfrm>
        </p:grpSpPr>
        <p:sp>
          <p:nvSpPr>
            <p:cNvPr id="561" name="Google Shape;561;g317ad4ab9ad_0_1774"/>
            <p:cNvSpPr/>
            <p:nvPr/>
          </p:nvSpPr>
          <p:spPr>
            <a:xfrm>
              <a:off x="8606186" y="3608365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g317ad4ab9ad_0_1774"/>
            <p:cNvSpPr/>
            <p:nvPr/>
          </p:nvSpPr>
          <p:spPr>
            <a:xfrm>
              <a:off x="8566430" y="3568608"/>
              <a:ext cx="79551" cy="562883"/>
            </a:xfrm>
            <a:custGeom>
              <a:avLst/>
              <a:gdLst/>
              <a:ahLst/>
              <a:cxnLst/>
              <a:rect l="l" t="t" r="r" b="b"/>
              <a:pathLst>
                <a:path w="2045" h="14470" extrusionOk="0">
                  <a:moveTo>
                    <a:pt x="1023" y="0"/>
                  </a:moveTo>
                  <a:cubicBezTo>
                    <a:pt x="369" y="0"/>
                    <a:pt x="1" y="327"/>
                    <a:pt x="1" y="1022"/>
                  </a:cubicBezTo>
                  <a:lnTo>
                    <a:pt x="1" y="13448"/>
                  </a:lnTo>
                  <a:cubicBezTo>
                    <a:pt x="1" y="13979"/>
                    <a:pt x="369" y="14470"/>
                    <a:pt x="1023" y="14470"/>
                  </a:cubicBezTo>
                  <a:cubicBezTo>
                    <a:pt x="1554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27"/>
                    <a:pt x="1554" y="0"/>
                    <a:pt x="1023" y="0"/>
                  </a:cubicBezTo>
                  <a:close/>
                </a:path>
              </a:pathLst>
            </a:custGeom>
            <a:solidFill>
              <a:schemeClr val="accent1">
                <a:alpha val="102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g317ad4ab9ad_0_1774"/>
            <p:cNvSpPr/>
            <p:nvPr/>
          </p:nvSpPr>
          <p:spPr>
            <a:xfrm>
              <a:off x="8798589" y="3873900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0" y="0"/>
                  </a:moveTo>
                  <a:lnTo>
                    <a:pt x="0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g317ad4ab9ad_0_1774"/>
            <p:cNvSpPr/>
            <p:nvPr/>
          </p:nvSpPr>
          <p:spPr>
            <a:xfrm>
              <a:off x="8758832" y="3834144"/>
              <a:ext cx="79551" cy="562883"/>
            </a:xfrm>
            <a:custGeom>
              <a:avLst/>
              <a:gdLst/>
              <a:ahLst/>
              <a:cxnLst/>
              <a:rect l="l" t="t" r="r" b="b"/>
              <a:pathLst>
                <a:path w="2045" h="14470" extrusionOk="0">
                  <a:moveTo>
                    <a:pt x="1022" y="0"/>
                  </a:moveTo>
                  <a:cubicBezTo>
                    <a:pt x="532" y="0"/>
                    <a:pt x="0" y="491"/>
                    <a:pt x="0" y="1022"/>
                  </a:cubicBezTo>
                  <a:lnTo>
                    <a:pt x="0" y="13448"/>
                  </a:lnTo>
                  <a:cubicBezTo>
                    <a:pt x="0" y="14102"/>
                    <a:pt x="532" y="14470"/>
                    <a:pt x="1022" y="14470"/>
                  </a:cubicBezTo>
                  <a:cubicBezTo>
                    <a:pt x="1554" y="14470"/>
                    <a:pt x="2044" y="14102"/>
                    <a:pt x="2044" y="13448"/>
                  </a:cubicBezTo>
                  <a:lnTo>
                    <a:pt x="2044" y="1022"/>
                  </a:lnTo>
                  <a:cubicBezTo>
                    <a:pt x="2044" y="491"/>
                    <a:pt x="1554" y="0"/>
                    <a:pt x="1022" y="0"/>
                  </a:cubicBezTo>
                  <a:close/>
                </a:path>
              </a:pathLst>
            </a:custGeom>
            <a:solidFill>
              <a:schemeClr val="accent1">
                <a:alpha val="102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g317ad4ab9ad_0_1774"/>
            <p:cNvSpPr/>
            <p:nvPr/>
          </p:nvSpPr>
          <p:spPr>
            <a:xfrm>
              <a:off x="7907551" y="-114309"/>
              <a:ext cx="1238654" cy="3139619"/>
            </a:xfrm>
            <a:custGeom>
              <a:avLst/>
              <a:gdLst/>
              <a:ahLst/>
              <a:cxnLst/>
              <a:rect l="l" t="t" r="r" b="b"/>
              <a:pathLst>
                <a:path w="31842" h="80710" extrusionOk="0">
                  <a:moveTo>
                    <a:pt x="3210" y="0"/>
                  </a:moveTo>
                  <a:cubicBezTo>
                    <a:pt x="2252" y="0"/>
                    <a:pt x="1348" y="293"/>
                    <a:pt x="818" y="992"/>
                  </a:cubicBezTo>
                  <a:cubicBezTo>
                    <a:pt x="164" y="1851"/>
                    <a:pt x="1" y="2873"/>
                    <a:pt x="1" y="3894"/>
                  </a:cubicBezTo>
                  <a:cubicBezTo>
                    <a:pt x="1" y="8677"/>
                    <a:pt x="4088" y="12928"/>
                    <a:pt x="3557" y="17710"/>
                  </a:cubicBezTo>
                  <a:cubicBezTo>
                    <a:pt x="3393" y="20408"/>
                    <a:pt x="1513" y="22983"/>
                    <a:pt x="1513" y="25680"/>
                  </a:cubicBezTo>
                  <a:cubicBezTo>
                    <a:pt x="1513" y="29768"/>
                    <a:pt x="5437" y="33038"/>
                    <a:pt x="6295" y="36921"/>
                  </a:cubicBezTo>
                  <a:cubicBezTo>
                    <a:pt x="7481" y="43420"/>
                    <a:pt x="655" y="50736"/>
                    <a:pt x="4579" y="56009"/>
                  </a:cubicBezTo>
                  <a:cubicBezTo>
                    <a:pt x="6295" y="58584"/>
                    <a:pt x="10219" y="59933"/>
                    <a:pt x="10383" y="62998"/>
                  </a:cubicBezTo>
                  <a:cubicBezTo>
                    <a:pt x="10546" y="65369"/>
                    <a:pt x="7971" y="67086"/>
                    <a:pt x="6786" y="69293"/>
                  </a:cubicBezTo>
                  <a:cubicBezTo>
                    <a:pt x="5273" y="71663"/>
                    <a:pt x="5437" y="74729"/>
                    <a:pt x="6786" y="77141"/>
                  </a:cubicBezTo>
                  <a:cubicBezTo>
                    <a:pt x="8254" y="79382"/>
                    <a:pt x="10929" y="80710"/>
                    <a:pt x="13496" y="80710"/>
                  </a:cubicBezTo>
                  <a:cubicBezTo>
                    <a:pt x="13644" y="80710"/>
                    <a:pt x="13792" y="80706"/>
                    <a:pt x="13939" y="80697"/>
                  </a:cubicBezTo>
                  <a:lnTo>
                    <a:pt x="22645" y="79838"/>
                  </a:lnTo>
                  <a:cubicBezTo>
                    <a:pt x="28245" y="79511"/>
                    <a:pt x="31842" y="71663"/>
                    <a:pt x="28245" y="67249"/>
                  </a:cubicBezTo>
                  <a:cubicBezTo>
                    <a:pt x="26569" y="65042"/>
                    <a:pt x="23503" y="63489"/>
                    <a:pt x="22645" y="60791"/>
                  </a:cubicBezTo>
                  <a:cubicBezTo>
                    <a:pt x="21623" y="56540"/>
                    <a:pt x="26732" y="52248"/>
                    <a:pt x="25016" y="48161"/>
                  </a:cubicBezTo>
                  <a:cubicBezTo>
                    <a:pt x="24321" y="46322"/>
                    <a:pt x="22277" y="45300"/>
                    <a:pt x="21092" y="43583"/>
                  </a:cubicBezTo>
                  <a:cubicBezTo>
                    <a:pt x="17863" y="39169"/>
                    <a:pt x="21787" y="32670"/>
                    <a:pt x="20601" y="27397"/>
                  </a:cubicBezTo>
                  <a:cubicBezTo>
                    <a:pt x="19743" y="22615"/>
                    <a:pt x="15124" y="19549"/>
                    <a:pt x="12917" y="15298"/>
                  </a:cubicBezTo>
                  <a:cubicBezTo>
                    <a:pt x="10383" y="10353"/>
                    <a:pt x="10546" y="3404"/>
                    <a:pt x="5764" y="665"/>
                  </a:cubicBezTo>
                  <a:cubicBezTo>
                    <a:pt x="5036" y="252"/>
                    <a:pt x="4100" y="0"/>
                    <a:pt x="3210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g317ad4ab9ad_0_1774"/>
            <p:cNvSpPr/>
            <p:nvPr/>
          </p:nvSpPr>
          <p:spPr>
            <a:xfrm>
              <a:off x="8119015" y="89647"/>
              <a:ext cx="596298" cy="2776176"/>
            </a:xfrm>
            <a:custGeom>
              <a:avLst/>
              <a:gdLst/>
              <a:ahLst/>
              <a:cxnLst/>
              <a:rect l="l" t="t" r="r" b="b"/>
              <a:pathLst>
                <a:path w="15329" h="71367" extrusionOk="0">
                  <a:moveTo>
                    <a:pt x="328" y="0"/>
                  </a:moveTo>
                  <a:cubicBezTo>
                    <a:pt x="164" y="0"/>
                    <a:pt x="1" y="205"/>
                    <a:pt x="1" y="368"/>
                  </a:cubicBezTo>
                  <a:cubicBezTo>
                    <a:pt x="164" y="695"/>
                    <a:pt x="5805" y="23339"/>
                    <a:pt x="10219" y="43776"/>
                  </a:cubicBezTo>
                  <a:lnTo>
                    <a:pt x="10219" y="43776"/>
                  </a:lnTo>
                  <a:lnTo>
                    <a:pt x="4252" y="39525"/>
                  </a:lnTo>
                  <a:cubicBezTo>
                    <a:pt x="4252" y="39362"/>
                    <a:pt x="4088" y="39362"/>
                    <a:pt x="4088" y="39362"/>
                  </a:cubicBezTo>
                  <a:cubicBezTo>
                    <a:pt x="3925" y="39362"/>
                    <a:pt x="3925" y="39362"/>
                    <a:pt x="3925" y="39525"/>
                  </a:cubicBezTo>
                  <a:cubicBezTo>
                    <a:pt x="3761" y="39689"/>
                    <a:pt x="3761" y="39852"/>
                    <a:pt x="3925" y="40057"/>
                  </a:cubicBezTo>
                  <a:lnTo>
                    <a:pt x="10056" y="44471"/>
                  </a:lnTo>
                  <a:lnTo>
                    <a:pt x="10219" y="44635"/>
                  </a:lnTo>
                  <a:lnTo>
                    <a:pt x="10383" y="44635"/>
                  </a:lnTo>
                  <a:cubicBezTo>
                    <a:pt x="11568" y="50929"/>
                    <a:pt x="12754" y="57060"/>
                    <a:pt x="13612" y="62170"/>
                  </a:cubicBezTo>
                  <a:lnTo>
                    <a:pt x="8666" y="57060"/>
                  </a:lnTo>
                  <a:cubicBezTo>
                    <a:pt x="8666" y="56897"/>
                    <a:pt x="8503" y="56897"/>
                    <a:pt x="8503" y="56897"/>
                  </a:cubicBezTo>
                  <a:cubicBezTo>
                    <a:pt x="8339" y="56897"/>
                    <a:pt x="8339" y="56897"/>
                    <a:pt x="8176" y="57060"/>
                  </a:cubicBezTo>
                  <a:lnTo>
                    <a:pt x="8176" y="57428"/>
                  </a:lnTo>
                  <a:lnTo>
                    <a:pt x="13775" y="63355"/>
                  </a:lnTo>
                  <a:cubicBezTo>
                    <a:pt x="14307" y="66420"/>
                    <a:pt x="14634" y="69159"/>
                    <a:pt x="14797" y="71366"/>
                  </a:cubicBezTo>
                  <a:lnTo>
                    <a:pt x="15329" y="71366"/>
                  </a:lnTo>
                  <a:cubicBezTo>
                    <a:pt x="15329" y="69322"/>
                    <a:pt x="15002" y="66788"/>
                    <a:pt x="14470" y="64050"/>
                  </a:cubicBezTo>
                  <a:lnTo>
                    <a:pt x="14634" y="64050"/>
                  </a:lnTo>
                  <a:cubicBezTo>
                    <a:pt x="14634" y="64050"/>
                    <a:pt x="14797" y="64050"/>
                    <a:pt x="14797" y="63886"/>
                  </a:cubicBezTo>
                  <a:cubicBezTo>
                    <a:pt x="15002" y="63886"/>
                    <a:pt x="15002" y="63559"/>
                    <a:pt x="14797" y="63559"/>
                  </a:cubicBezTo>
                  <a:lnTo>
                    <a:pt x="14470" y="63028"/>
                  </a:lnTo>
                  <a:cubicBezTo>
                    <a:pt x="11078" y="41406"/>
                    <a:pt x="859" y="695"/>
                    <a:pt x="696" y="205"/>
                  </a:cubicBezTo>
                  <a:cubicBezTo>
                    <a:pt x="696" y="0"/>
                    <a:pt x="491" y="0"/>
                    <a:pt x="3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g317ad4ab9ad_0_1774"/>
            <p:cNvSpPr/>
            <p:nvPr/>
          </p:nvSpPr>
          <p:spPr>
            <a:xfrm>
              <a:off x="8424307" y="938692"/>
              <a:ext cx="111332" cy="318046"/>
            </a:xfrm>
            <a:custGeom>
              <a:avLst/>
              <a:gdLst/>
              <a:ahLst/>
              <a:cxnLst/>
              <a:rect l="l" t="t" r="r" b="b"/>
              <a:pathLst>
                <a:path w="2862" h="8176" extrusionOk="0">
                  <a:moveTo>
                    <a:pt x="2535" y="1"/>
                  </a:moveTo>
                  <a:cubicBezTo>
                    <a:pt x="2371" y="1"/>
                    <a:pt x="2208" y="164"/>
                    <a:pt x="2208" y="328"/>
                  </a:cubicBezTo>
                  <a:lnTo>
                    <a:pt x="1" y="7808"/>
                  </a:lnTo>
                  <a:cubicBezTo>
                    <a:pt x="1" y="8012"/>
                    <a:pt x="1" y="8176"/>
                    <a:pt x="164" y="8176"/>
                  </a:cubicBezTo>
                  <a:lnTo>
                    <a:pt x="328" y="8176"/>
                  </a:lnTo>
                  <a:cubicBezTo>
                    <a:pt x="491" y="8176"/>
                    <a:pt x="491" y="8176"/>
                    <a:pt x="655" y="8012"/>
                  </a:cubicBezTo>
                  <a:lnTo>
                    <a:pt x="2862" y="491"/>
                  </a:lnTo>
                  <a:cubicBezTo>
                    <a:pt x="2862" y="328"/>
                    <a:pt x="2698" y="164"/>
                    <a:pt x="253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g317ad4ab9ad_0_1774"/>
            <p:cNvSpPr/>
            <p:nvPr/>
          </p:nvSpPr>
          <p:spPr>
            <a:xfrm>
              <a:off x="8788417" y="298310"/>
              <a:ext cx="1027193" cy="2682583"/>
            </a:xfrm>
            <a:custGeom>
              <a:avLst/>
              <a:gdLst/>
              <a:ahLst/>
              <a:cxnLst/>
              <a:rect l="l" t="t" r="r" b="b"/>
              <a:pathLst>
                <a:path w="26406" h="68961" extrusionOk="0">
                  <a:moveTo>
                    <a:pt x="18871" y="0"/>
                  </a:moveTo>
                  <a:cubicBezTo>
                    <a:pt x="18467" y="0"/>
                    <a:pt x="18069" y="86"/>
                    <a:pt x="17699" y="277"/>
                  </a:cubicBezTo>
                  <a:cubicBezTo>
                    <a:pt x="17004" y="604"/>
                    <a:pt x="16514" y="1462"/>
                    <a:pt x="16187" y="2321"/>
                  </a:cubicBezTo>
                  <a:cubicBezTo>
                    <a:pt x="14961" y="6081"/>
                    <a:pt x="16841" y="10495"/>
                    <a:pt x="15165" y="14256"/>
                  </a:cubicBezTo>
                  <a:cubicBezTo>
                    <a:pt x="14143" y="16299"/>
                    <a:pt x="12100" y="17648"/>
                    <a:pt x="11241" y="19856"/>
                  </a:cubicBezTo>
                  <a:cubicBezTo>
                    <a:pt x="10056" y="23085"/>
                    <a:pt x="12263" y="26845"/>
                    <a:pt x="11568" y="30237"/>
                  </a:cubicBezTo>
                  <a:cubicBezTo>
                    <a:pt x="10710" y="35715"/>
                    <a:pt x="3230" y="39434"/>
                    <a:pt x="4742" y="44707"/>
                  </a:cubicBezTo>
                  <a:cubicBezTo>
                    <a:pt x="5437" y="47282"/>
                    <a:pt x="8176" y="49326"/>
                    <a:pt x="7317" y="51696"/>
                  </a:cubicBezTo>
                  <a:cubicBezTo>
                    <a:pt x="6786" y="53740"/>
                    <a:pt x="4415" y="54435"/>
                    <a:pt x="2699" y="55784"/>
                  </a:cubicBezTo>
                  <a:cubicBezTo>
                    <a:pt x="859" y="57173"/>
                    <a:pt x="1" y="59708"/>
                    <a:pt x="491" y="62078"/>
                  </a:cubicBezTo>
                  <a:cubicBezTo>
                    <a:pt x="1023" y="64326"/>
                    <a:pt x="2903" y="66166"/>
                    <a:pt x="5110" y="66861"/>
                  </a:cubicBezTo>
                  <a:lnTo>
                    <a:pt x="12263" y="68741"/>
                  </a:lnTo>
                  <a:cubicBezTo>
                    <a:pt x="12754" y="68891"/>
                    <a:pt x="13251" y="68961"/>
                    <a:pt x="13745" y="68961"/>
                  </a:cubicBezTo>
                  <a:cubicBezTo>
                    <a:pt x="17699" y="68961"/>
                    <a:pt x="21473" y="64472"/>
                    <a:pt x="20274" y="60402"/>
                  </a:cubicBezTo>
                  <a:cubicBezTo>
                    <a:pt x="19580" y="58195"/>
                    <a:pt x="17536" y="56152"/>
                    <a:pt x="17699" y="53577"/>
                  </a:cubicBezTo>
                  <a:cubicBezTo>
                    <a:pt x="18026" y="50020"/>
                    <a:pt x="23340" y="48140"/>
                    <a:pt x="23136" y="44380"/>
                  </a:cubicBezTo>
                  <a:cubicBezTo>
                    <a:pt x="23136" y="42663"/>
                    <a:pt x="21787" y="41314"/>
                    <a:pt x="21460" y="39598"/>
                  </a:cubicBezTo>
                  <a:cubicBezTo>
                    <a:pt x="20070" y="35183"/>
                    <a:pt x="25016" y="31259"/>
                    <a:pt x="25711" y="26681"/>
                  </a:cubicBezTo>
                  <a:cubicBezTo>
                    <a:pt x="26406" y="22758"/>
                    <a:pt x="23667" y="18997"/>
                    <a:pt x="23340" y="14910"/>
                  </a:cubicBezTo>
                  <a:cubicBezTo>
                    <a:pt x="22645" y="10332"/>
                    <a:pt x="24852" y="4855"/>
                    <a:pt x="21787" y="1462"/>
                  </a:cubicBezTo>
                  <a:cubicBezTo>
                    <a:pt x="21045" y="602"/>
                    <a:pt x="19938" y="0"/>
                    <a:pt x="18871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g317ad4ab9ad_0_1774"/>
            <p:cNvSpPr/>
            <p:nvPr/>
          </p:nvSpPr>
          <p:spPr>
            <a:xfrm>
              <a:off x="9179562" y="495109"/>
              <a:ext cx="410278" cy="2370722"/>
            </a:xfrm>
            <a:custGeom>
              <a:avLst/>
              <a:gdLst/>
              <a:ahLst/>
              <a:cxnLst/>
              <a:rect l="l" t="t" r="r" b="b"/>
              <a:pathLst>
                <a:path w="10547" h="60944" extrusionOk="0">
                  <a:moveTo>
                    <a:pt x="10383" y="0"/>
                  </a:moveTo>
                  <a:cubicBezTo>
                    <a:pt x="10219" y="0"/>
                    <a:pt x="10015" y="0"/>
                    <a:pt x="10015" y="164"/>
                  </a:cubicBezTo>
                  <a:cubicBezTo>
                    <a:pt x="10015" y="491"/>
                    <a:pt x="7971" y="19906"/>
                    <a:pt x="5437" y="37277"/>
                  </a:cubicBezTo>
                  <a:lnTo>
                    <a:pt x="2045" y="32168"/>
                  </a:lnTo>
                  <a:cubicBezTo>
                    <a:pt x="2045" y="32168"/>
                    <a:pt x="2045" y="32004"/>
                    <a:pt x="1840" y="32004"/>
                  </a:cubicBezTo>
                  <a:lnTo>
                    <a:pt x="1677" y="32168"/>
                  </a:lnTo>
                  <a:cubicBezTo>
                    <a:pt x="1677" y="32168"/>
                    <a:pt x="1513" y="32331"/>
                    <a:pt x="1677" y="32495"/>
                  </a:cubicBezTo>
                  <a:lnTo>
                    <a:pt x="5274" y="37972"/>
                  </a:lnTo>
                  <a:lnTo>
                    <a:pt x="5437" y="37972"/>
                  </a:lnTo>
                  <a:cubicBezTo>
                    <a:pt x="4579" y="43408"/>
                    <a:pt x="3720" y="48518"/>
                    <a:pt x="2862" y="52768"/>
                  </a:cubicBezTo>
                  <a:lnTo>
                    <a:pt x="491" y="47332"/>
                  </a:lnTo>
                  <a:cubicBezTo>
                    <a:pt x="491" y="47169"/>
                    <a:pt x="328" y="47169"/>
                    <a:pt x="328" y="47169"/>
                  </a:cubicBezTo>
                  <a:lnTo>
                    <a:pt x="164" y="47169"/>
                  </a:lnTo>
                  <a:cubicBezTo>
                    <a:pt x="1" y="47169"/>
                    <a:pt x="1" y="47332"/>
                    <a:pt x="1" y="47496"/>
                  </a:cubicBezTo>
                  <a:lnTo>
                    <a:pt x="2699" y="53790"/>
                  </a:lnTo>
                  <a:cubicBezTo>
                    <a:pt x="2208" y="56692"/>
                    <a:pt x="1513" y="59063"/>
                    <a:pt x="1023" y="60943"/>
                  </a:cubicBezTo>
                  <a:lnTo>
                    <a:pt x="1513" y="60943"/>
                  </a:lnTo>
                  <a:cubicBezTo>
                    <a:pt x="2045" y="59267"/>
                    <a:pt x="2535" y="57019"/>
                    <a:pt x="3066" y="54485"/>
                  </a:cubicBezTo>
                  <a:lnTo>
                    <a:pt x="3393" y="54485"/>
                  </a:lnTo>
                  <a:cubicBezTo>
                    <a:pt x="3393" y="54485"/>
                    <a:pt x="3557" y="54322"/>
                    <a:pt x="3393" y="54158"/>
                  </a:cubicBezTo>
                  <a:lnTo>
                    <a:pt x="3230" y="53627"/>
                  </a:lnTo>
                  <a:cubicBezTo>
                    <a:pt x="6786" y="35560"/>
                    <a:pt x="10546" y="654"/>
                    <a:pt x="10546" y="164"/>
                  </a:cubicBezTo>
                  <a:cubicBezTo>
                    <a:pt x="10546" y="164"/>
                    <a:pt x="10546" y="0"/>
                    <a:pt x="1038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g317ad4ab9ad_0_1774"/>
            <p:cNvSpPr/>
            <p:nvPr/>
          </p:nvSpPr>
          <p:spPr>
            <a:xfrm>
              <a:off x="9476919" y="1275805"/>
              <a:ext cx="179718" cy="225815"/>
            </a:xfrm>
            <a:custGeom>
              <a:avLst/>
              <a:gdLst/>
              <a:ahLst/>
              <a:cxnLst/>
              <a:rect l="l" t="t" r="r" b="b"/>
              <a:pathLst>
                <a:path w="4620" h="5805" extrusionOk="0">
                  <a:moveTo>
                    <a:pt x="4251" y="0"/>
                  </a:moveTo>
                  <a:cubicBezTo>
                    <a:pt x="4088" y="0"/>
                    <a:pt x="4088" y="0"/>
                    <a:pt x="4088" y="164"/>
                  </a:cubicBezTo>
                  <a:lnTo>
                    <a:pt x="0" y="5477"/>
                  </a:lnTo>
                  <a:cubicBezTo>
                    <a:pt x="0" y="5477"/>
                    <a:pt x="0" y="5641"/>
                    <a:pt x="164" y="5804"/>
                  </a:cubicBezTo>
                  <a:lnTo>
                    <a:pt x="532" y="5804"/>
                  </a:lnTo>
                  <a:lnTo>
                    <a:pt x="4415" y="368"/>
                  </a:lnTo>
                  <a:cubicBezTo>
                    <a:pt x="4619" y="368"/>
                    <a:pt x="4415" y="164"/>
                    <a:pt x="441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g317ad4ab9ad_0_1774"/>
            <p:cNvSpPr/>
            <p:nvPr/>
          </p:nvSpPr>
          <p:spPr>
            <a:xfrm>
              <a:off x="8106294" y="2865830"/>
              <a:ext cx="1510565" cy="1636134"/>
            </a:xfrm>
            <a:custGeom>
              <a:avLst/>
              <a:gdLst/>
              <a:ahLst/>
              <a:cxnLst/>
              <a:rect l="l" t="t" r="r" b="b"/>
              <a:pathLst>
                <a:path w="38832" h="42060" extrusionOk="0">
                  <a:moveTo>
                    <a:pt x="1" y="0"/>
                  </a:moveTo>
                  <a:lnTo>
                    <a:pt x="5437" y="42059"/>
                  </a:lnTo>
                  <a:lnTo>
                    <a:pt x="34744" y="42059"/>
                  </a:lnTo>
                  <a:lnTo>
                    <a:pt x="38831" y="0"/>
                  </a:ln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g317ad4ab9ad_0_1774"/>
            <p:cNvSpPr/>
            <p:nvPr/>
          </p:nvSpPr>
          <p:spPr>
            <a:xfrm>
              <a:off x="8522881" y="3144086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g317ad4ab9ad_0_1774"/>
            <p:cNvSpPr/>
            <p:nvPr/>
          </p:nvSpPr>
          <p:spPr>
            <a:xfrm>
              <a:off x="8483163" y="3104329"/>
              <a:ext cx="79512" cy="562883"/>
            </a:xfrm>
            <a:custGeom>
              <a:avLst/>
              <a:gdLst/>
              <a:ahLst/>
              <a:cxnLst/>
              <a:rect l="l" t="t" r="r" b="b"/>
              <a:pathLst>
                <a:path w="2044" h="14470" extrusionOk="0">
                  <a:moveTo>
                    <a:pt x="1022" y="0"/>
                  </a:moveTo>
                  <a:cubicBezTo>
                    <a:pt x="327" y="0"/>
                    <a:pt x="0" y="368"/>
                    <a:pt x="0" y="1022"/>
                  </a:cubicBezTo>
                  <a:lnTo>
                    <a:pt x="0" y="13448"/>
                  </a:lnTo>
                  <a:cubicBezTo>
                    <a:pt x="0" y="13979"/>
                    <a:pt x="327" y="14470"/>
                    <a:pt x="1022" y="14470"/>
                  </a:cubicBezTo>
                  <a:cubicBezTo>
                    <a:pt x="1553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68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g317ad4ab9ad_0_1774"/>
            <p:cNvSpPr/>
            <p:nvPr/>
          </p:nvSpPr>
          <p:spPr>
            <a:xfrm>
              <a:off x="9139845" y="3031196"/>
              <a:ext cx="79512" cy="564478"/>
            </a:xfrm>
            <a:custGeom>
              <a:avLst/>
              <a:gdLst/>
              <a:ahLst/>
              <a:cxnLst/>
              <a:rect l="l" t="t" r="r" b="b"/>
              <a:pathLst>
                <a:path w="2044" h="14511" extrusionOk="0">
                  <a:moveTo>
                    <a:pt x="1022" y="0"/>
                  </a:moveTo>
                  <a:cubicBezTo>
                    <a:pt x="491" y="0"/>
                    <a:pt x="0" y="368"/>
                    <a:pt x="0" y="1022"/>
                  </a:cubicBezTo>
                  <a:lnTo>
                    <a:pt x="0" y="13488"/>
                  </a:lnTo>
                  <a:cubicBezTo>
                    <a:pt x="0" y="13979"/>
                    <a:pt x="491" y="14510"/>
                    <a:pt x="1022" y="14510"/>
                  </a:cubicBezTo>
                  <a:cubicBezTo>
                    <a:pt x="1512" y="14510"/>
                    <a:pt x="2044" y="13979"/>
                    <a:pt x="2044" y="13488"/>
                  </a:cubicBezTo>
                  <a:lnTo>
                    <a:pt x="2044" y="1022"/>
                  </a:lnTo>
                  <a:cubicBezTo>
                    <a:pt x="2044" y="368"/>
                    <a:pt x="1512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g317ad4ab9ad_0_1774"/>
            <p:cNvSpPr/>
            <p:nvPr/>
          </p:nvSpPr>
          <p:spPr>
            <a:xfrm>
              <a:off x="8993540" y="3323729"/>
              <a:ext cx="79551" cy="562922"/>
            </a:xfrm>
            <a:custGeom>
              <a:avLst/>
              <a:gdLst/>
              <a:ahLst/>
              <a:cxnLst/>
              <a:rect l="l" t="t" r="r" b="b"/>
              <a:pathLst>
                <a:path w="2045" h="14471" extrusionOk="0">
                  <a:moveTo>
                    <a:pt x="1022" y="1"/>
                  </a:moveTo>
                  <a:cubicBezTo>
                    <a:pt x="491" y="1"/>
                    <a:pt x="1" y="328"/>
                    <a:pt x="1" y="1023"/>
                  </a:cubicBezTo>
                  <a:lnTo>
                    <a:pt x="1" y="13448"/>
                  </a:lnTo>
                  <a:cubicBezTo>
                    <a:pt x="1" y="14143"/>
                    <a:pt x="491" y="14470"/>
                    <a:pt x="1022" y="14470"/>
                  </a:cubicBezTo>
                  <a:cubicBezTo>
                    <a:pt x="1513" y="14470"/>
                    <a:pt x="2044" y="14143"/>
                    <a:pt x="2044" y="13448"/>
                  </a:cubicBezTo>
                  <a:lnTo>
                    <a:pt x="2044" y="1023"/>
                  </a:lnTo>
                  <a:cubicBezTo>
                    <a:pt x="2044" y="328"/>
                    <a:pt x="1513" y="1"/>
                    <a:pt x="1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g317ad4ab9ad_0_1774"/>
            <p:cNvSpPr/>
            <p:nvPr/>
          </p:nvSpPr>
          <p:spPr>
            <a:xfrm>
              <a:off x="9165286" y="3733975"/>
              <a:ext cx="79512" cy="569263"/>
            </a:xfrm>
            <a:custGeom>
              <a:avLst/>
              <a:gdLst/>
              <a:ahLst/>
              <a:cxnLst/>
              <a:rect l="l" t="t" r="r" b="b"/>
              <a:pathLst>
                <a:path w="2044" h="14634" extrusionOk="0">
                  <a:moveTo>
                    <a:pt x="1022" y="0"/>
                  </a:moveTo>
                  <a:cubicBezTo>
                    <a:pt x="368" y="0"/>
                    <a:pt x="0" y="532"/>
                    <a:pt x="0" y="1022"/>
                  </a:cubicBezTo>
                  <a:lnTo>
                    <a:pt x="0" y="13611"/>
                  </a:lnTo>
                  <a:cubicBezTo>
                    <a:pt x="0" y="14143"/>
                    <a:pt x="368" y="14633"/>
                    <a:pt x="1022" y="14633"/>
                  </a:cubicBezTo>
                  <a:cubicBezTo>
                    <a:pt x="1553" y="14633"/>
                    <a:pt x="2044" y="14143"/>
                    <a:pt x="2044" y="13611"/>
                  </a:cubicBezTo>
                  <a:lnTo>
                    <a:pt x="2044" y="1022"/>
                  </a:lnTo>
                  <a:cubicBezTo>
                    <a:pt x="2044" y="532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7" name="Google Shape;577;g317ad4ab9ad_0_1774"/>
          <p:cNvSpPr/>
          <p:nvPr/>
        </p:nvSpPr>
        <p:spPr>
          <a:xfrm flipH="1">
            <a:off x="6758010" y="4675051"/>
            <a:ext cx="1832405" cy="244805"/>
          </a:xfrm>
          <a:custGeom>
            <a:avLst/>
            <a:gdLst/>
            <a:ahLst/>
            <a:cxnLst/>
            <a:rect l="l" t="t" r="r" b="b"/>
            <a:pathLst>
              <a:path w="55866" h="7463" extrusionOk="0">
                <a:moveTo>
                  <a:pt x="16082" y="0"/>
                </a:moveTo>
                <a:cubicBezTo>
                  <a:pt x="15991" y="0"/>
                  <a:pt x="15916" y="25"/>
                  <a:pt x="15866" y="75"/>
                </a:cubicBezTo>
                <a:lnTo>
                  <a:pt x="8247" y="6542"/>
                </a:lnTo>
                <a:lnTo>
                  <a:pt x="728" y="75"/>
                </a:lnTo>
                <a:cubicBezTo>
                  <a:pt x="634" y="34"/>
                  <a:pt x="528" y="10"/>
                  <a:pt x="428" y="10"/>
                </a:cubicBezTo>
                <a:cubicBezTo>
                  <a:pt x="287" y="10"/>
                  <a:pt x="160" y="58"/>
                  <a:pt x="101" y="176"/>
                </a:cubicBezTo>
                <a:cubicBezTo>
                  <a:pt x="1" y="276"/>
                  <a:pt x="1" y="602"/>
                  <a:pt x="101" y="702"/>
                </a:cubicBezTo>
                <a:lnTo>
                  <a:pt x="8021" y="7369"/>
                </a:lnTo>
                <a:cubicBezTo>
                  <a:pt x="8084" y="7431"/>
                  <a:pt x="8165" y="7463"/>
                  <a:pt x="8256" y="7463"/>
                </a:cubicBezTo>
                <a:cubicBezTo>
                  <a:pt x="8347" y="7463"/>
                  <a:pt x="8447" y="7431"/>
                  <a:pt x="8547" y="7369"/>
                </a:cubicBezTo>
                <a:lnTo>
                  <a:pt x="16066" y="1003"/>
                </a:lnTo>
                <a:lnTo>
                  <a:pt x="23685" y="7369"/>
                </a:lnTo>
                <a:cubicBezTo>
                  <a:pt x="23748" y="7431"/>
                  <a:pt x="23854" y="7463"/>
                  <a:pt x="23958" y="7463"/>
                </a:cubicBezTo>
                <a:cubicBezTo>
                  <a:pt x="24061" y="7463"/>
                  <a:pt x="24161" y="7431"/>
                  <a:pt x="24212" y="7369"/>
                </a:cubicBezTo>
                <a:lnTo>
                  <a:pt x="31831" y="1003"/>
                </a:lnTo>
                <a:lnTo>
                  <a:pt x="39349" y="7369"/>
                </a:lnTo>
                <a:cubicBezTo>
                  <a:pt x="39462" y="7431"/>
                  <a:pt x="39569" y="7463"/>
                  <a:pt x="39672" y="7463"/>
                </a:cubicBezTo>
                <a:cubicBezTo>
                  <a:pt x="39776" y="7463"/>
                  <a:pt x="39876" y="7431"/>
                  <a:pt x="39976" y="7369"/>
                </a:cubicBezTo>
                <a:lnTo>
                  <a:pt x="47495" y="1003"/>
                </a:lnTo>
                <a:lnTo>
                  <a:pt x="55139" y="7369"/>
                </a:lnTo>
                <a:cubicBezTo>
                  <a:pt x="55225" y="7422"/>
                  <a:pt x="55310" y="7453"/>
                  <a:pt x="55388" y="7453"/>
                </a:cubicBezTo>
                <a:cubicBezTo>
                  <a:pt x="55493" y="7453"/>
                  <a:pt x="55583" y="7398"/>
                  <a:pt x="55640" y="7268"/>
                </a:cubicBezTo>
                <a:cubicBezTo>
                  <a:pt x="55866" y="7168"/>
                  <a:pt x="55866" y="6867"/>
                  <a:pt x="55640" y="6742"/>
                </a:cubicBezTo>
                <a:lnTo>
                  <a:pt x="47821" y="75"/>
                </a:lnTo>
                <a:cubicBezTo>
                  <a:pt x="47720" y="25"/>
                  <a:pt x="47614" y="0"/>
                  <a:pt x="47520" y="0"/>
                </a:cubicBezTo>
                <a:cubicBezTo>
                  <a:pt x="47426" y="0"/>
                  <a:pt x="47345" y="25"/>
                  <a:pt x="47294" y="75"/>
                </a:cubicBezTo>
                <a:lnTo>
                  <a:pt x="39675" y="6542"/>
                </a:lnTo>
                <a:lnTo>
                  <a:pt x="32056" y="75"/>
                </a:lnTo>
                <a:cubicBezTo>
                  <a:pt x="32006" y="25"/>
                  <a:pt x="31925" y="0"/>
                  <a:pt x="31831" y="0"/>
                </a:cubicBezTo>
                <a:cubicBezTo>
                  <a:pt x="31737" y="0"/>
                  <a:pt x="31630" y="25"/>
                  <a:pt x="31530" y="75"/>
                </a:cubicBezTo>
                <a:lnTo>
                  <a:pt x="24011" y="6542"/>
                </a:lnTo>
                <a:lnTo>
                  <a:pt x="16392" y="75"/>
                </a:lnTo>
                <a:cubicBezTo>
                  <a:pt x="16279" y="25"/>
                  <a:pt x="16173" y="0"/>
                  <a:pt x="1608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8" name="Google Shape;578;g317ad4ab9ad_0_1774"/>
          <p:cNvGrpSpPr/>
          <p:nvPr/>
        </p:nvGrpSpPr>
        <p:grpSpPr>
          <a:xfrm flipH="1">
            <a:off x="8014863" y="457200"/>
            <a:ext cx="1473934" cy="2698103"/>
            <a:chOff x="365538" y="228600"/>
            <a:chExt cx="1473934" cy="2698103"/>
          </a:xfrm>
        </p:grpSpPr>
        <p:grpSp>
          <p:nvGrpSpPr>
            <p:cNvPr id="579" name="Google Shape;579;g317ad4ab9ad_0_1774"/>
            <p:cNvGrpSpPr/>
            <p:nvPr/>
          </p:nvGrpSpPr>
          <p:grpSpPr>
            <a:xfrm rot="-617154" flipH="1">
              <a:off x="575785" y="402342"/>
              <a:ext cx="1053440" cy="2449993"/>
              <a:chOff x="3817855" y="1437512"/>
              <a:chExt cx="541146" cy="1128254"/>
            </a:xfrm>
          </p:grpSpPr>
          <p:sp>
            <p:nvSpPr>
              <p:cNvPr id="580" name="Google Shape;580;g317ad4ab9ad_0_1774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59625" extrusionOk="0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g317ad4ab9ad_0_1774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580" extrusionOk="0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82" name="Google Shape;582;g317ad4ab9ad_0_1774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g317ad4ab9ad_0_1799"/>
          <p:cNvGrpSpPr/>
          <p:nvPr/>
        </p:nvGrpSpPr>
        <p:grpSpPr>
          <a:xfrm flipH="1">
            <a:off x="-24431" y="-6"/>
            <a:ext cx="9169628" cy="5143519"/>
            <a:chOff x="-1204" y="-6"/>
            <a:chExt cx="9169628" cy="5143519"/>
          </a:xfrm>
        </p:grpSpPr>
        <p:sp>
          <p:nvSpPr>
            <p:cNvPr id="585" name="Google Shape;585;g317ad4ab9ad_0_1799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g317ad4ab9ad_0_1799"/>
            <p:cNvSpPr/>
            <p:nvPr/>
          </p:nvSpPr>
          <p:spPr>
            <a:xfrm>
              <a:off x="7144668" y="0"/>
              <a:ext cx="1600279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g317ad4ab9ad_0_1799"/>
            <p:cNvSpPr/>
            <p:nvPr/>
          </p:nvSpPr>
          <p:spPr>
            <a:xfrm>
              <a:off x="6578703" y="-6"/>
              <a:ext cx="1250846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g317ad4ab9ad_0_1799"/>
            <p:cNvSpPr/>
            <p:nvPr/>
          </p:nvSpPr>
          <p:spPr>
            <a:xfrm>
              <a:off x="743289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g317ad4ab9ad_0_1799"/>
            <p:cNvSpPr/>
            <p:nvPr/>
          </p:nvSpPr>
          <p:spPr>
            <a:xfrm rot="10800000">
              <a:off x="-1204" y="3670093"/>
              <a:ext cx="1135497" cy="1067007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g317ad4ab9ad_0_1799"/>
            <p:cNvSpPr/>
            <p:nvPr/>
          </p:nvSpPr>
          <p:spPr>
            <a:xfrm>
              <a:off x="7972342" y="12287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1" name="Google Shape;591;g317ad4ab9ad_0_1799"/>
          <p:cNvGrpSpPr/>
          <p:nvPr/>
        </p:nvGrpSpPr>
        <p:grpSpPr>
          <a:xfrm>
            <a:off x="4281413" y="75177"/>
            <a:ext cx="581170" cy="125403"/>
            <a:chOff x="4685288" y="186288"/>
            <a:chExt cx="419375" cy="90485"/>
          </a:xfrm>
        </p:grpSpPr>
        <p:sp>
          <p:nvSpPr>
            <p:cNvPr id="592" name="Google Shape;592;g317ad4ab9ad_0_1799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93" name="Google Shape;593;g317ad4ab9ad_0_1799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594" name="Google Shape;594;g317ad4ab9ad_0_1799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g317ad4ab9ad_0_1799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96" name="Google Shape;596;g317ad4ab9ad_0_1799"/>
          <p:cNvGrpSpPr/>
          <p:nvPr/>
        </p:nvGrpSpPr>
        <p:grpSpPr>
          <a:xfrm rot="-1102275">
            <a:off x="239152" y="2899481"/>
            <a:ext cx="541147" cy="2225370"/>
            <a:chOff x="871338" y="1945155"/>
            <a:chExt cx="247109" cy="1016148"/>
          </a:xfrm>
        </p:grpSpPr>
        <p:sp>
          <p:nvSpPr>
            <p:cNvPr id="597" name="Google Shape;597;g317ad4ab9ad_0_1799"/>
            <p:cNvSpPr/>
            <p:nvPr/>
          </p:nvSpPr>
          <p:spPr>
            <a:xfrm>
              <a:off x="1017893" y="2858365"/>
              <a:ext cx="100554" cy="102938"/>
            </a:xfrm>
            <a:custGeom>
              <a:avLst/>
              <a:gdLst/>
              <a:ahLst/>
              <a:cxnLst/>
              <a:rect l="l" t="t" r="r" b="b"/>
              <a:pathLst>
                <a:path w="5314" h="5440" extrusionOk="0">
                  <a:moveTo>
                    <a:pt x="2707" y="0"/>
                  </a:moveTo>
                  <a:cubicBezTo>
                    <a:pt x="1253" y="0"/>
                    <a:pt x="0" y="1254"/>
                    <a:pt x="0" y="2707"/>
                  </a:cubicBezTo>
                  <a:cubicBezTo>
                    <a:pt x="0" y="4186"/>
                    <a:pt x="1253" y="5439"/>
                    <a:pt x="2707" y="5439"/>
                  </a:cubicBezTo>
                  <a:cubicBezTo>
                    <a:pt x="4161" y="5439"/>
                    <a:pt x="5314" y="4186"/>
                    <a:pt x="5314" y="2707"/>
                  </a:cubicBezTo>
                  <a:cubicBezTo>
                    <a:pt x="5314" y="1254"/>
                    <a:pt x="4161" y="0"/>
                    <a:pt x="27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g317ad4ab9ad_0_1799"/>
            <p:cNvSpPr/>
            <p:nvPr/>
          </p:nvSpPr>
          <p:spPr>
            <a:xfrm>
              <a:off x="871338" y="2075844"/>
              <a:ext cx="215338" cy="853670"/>
            </a:xfrm>
            <a:custGeom>
              <a:avLst/>
              <a:gdLst/>
              <a:ahLst/>
              <a:cxnLst/>
              <a:rect l="l" t="t" r="r" b="b"/>
              <a:pathLst>
                <a:path w="11380" h="45114" extrusionOk="0">
                  <a:moveTo>
                    <a:pt x="6066" y="1"/>
                  </a:moveTo>
                  <a:cubicBezTo>
                    <a:pt x="2206" y="5640"/>
                    <a:pt x="1" y="12332"/>
                    <a:pt x="1" y="19625"/>
                  </a:cubicBezTo>
                  <a:cubicBezTo>
                    <a:pt x="1" y="29650"/>
                    <a:pt x="4287" y="38748"/>
                    <a:pt x="11079" y="45114"/>
                  </a:cubicBezTo>
                  <a:lnTo>
                    <a:pt x="11379" y="44813"/>
                  </a:lnTo>
                  <a:cubicBezTo>
                    <a:pt x="4612" y="38547"/>
                    <a:pt x="427" y="29550"/>
                    <a:pt x="427" y="19625"/>
                  </a:cubicBezTo>
                  <a:cubicBezTo>
                    <a:pt x="427" y="12432"/>
                    <a:pt x="2607" y="5740"/>
                    <a:pt x="6367" y="201"/>
                  </a:cubicBezTo>
                  <a:lnTo>
                    <a:pt x="60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g317ad4ab9ad_0_1799"/>
            <p:cNvSpPr/>
            <p:nvPr/>
          </p:nvSpPr>
          <p:spPr>
            <a:xfrm>
              <a:off x="1051083" y="1945155"/>
              <a:ext cx="67364" cy="51242"/>
            </a:xfrm>
            <a:custGeom>
              <a:avLst/>
              <a:gdLst/>
              <a:ahLst/>
              <a:cxnLst/>
              <a:rect l="l" t="t" r="r" b="b"/>
              <a:pathLst>
                <a:path w="3560" h="2708" extrusionOk="0">
                  <a:moveTo>
                    <a:pt x="1780" y="1"/>
                  </a:moveTo>
                  <a:cubicBezTo>
                    <a:pt x="1" y="1"/>
                    <a:pt x="1" y="2708"/>
                    <a:pt x="1780" y="2708"/>
                  </a:cubicBezTo>
                  <a:cubicBezTo>
                    <a:pt x="3459" y="2708"/>
                    <a:pt x="3560" y="1"/>
                    <a:pt x="17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0" name="Google Shape;600;g317ad4ab9ad_0_1799"/>
          <p:cNvSpPr/>
          <p:nvPr/>
        </p:nvSpPr>
        <p:spPr>
          <a:xfrm>
            <a:off x="7683774" y="926546"/>
            <a:ext cx="1629891" cy="217696"/>
          </a:xfrm>
          <a:custGeom>
            <a:avLst/>
            <a:gdLst/>
            <a:ahLst/>
            <a:cxnLst/>
            <a:rect l="l" t="t" r="r" b="b"/>
            <a:pathLst>
              <a:path w="55866" h="7463" extrusionOk="0">
                <a:moveTo>
                  <a:pt x="16082" y="0"/>
                </a:moveTo>
                <a:cubicBezTo>
                  <a:pt x="15991" y="0"/>
                  <a:pt x="15916" y="25"/>
                  <a:pt x="15866" y="75"/>
                </a:cubicBezTo>
                <a:lnTo>
                  <a:pt x="8247" y="6542"/>
                </a:lnTo>
                <a:lnTo>
                  <a:pt x="728" y="75"/>
                </a:lnTo>
                <a:cubicBezTo>
                  <a:pt x="634" y="34"/>
                  <a:pt x="528" y="10"/>
                  <a:pt x="428" y="10"/>
                </a:cubicBezTo>
                <a:cubicBezTo>
                  <a:pt x="287" y="10"/>
                  <a:pt x="160" y="58"/>
                  <a:pt x="101" y="176"/>
                </a:cubicBezTo>
                <a:cubicBezTo>
                  <a:pt x="1" y="276"/>
                  <a:pt x="1" y="602"/>
                  <a:pt x="101" y="702"/>
                </a:cubicBezTo>
                <a:lnTo>
                  <a:pt x="8021" y="7369"/>
                </a:lnTo>
                <a:cubicBezTo>
                  <a:pt x="8084" y="7431"/>
                  <a:pt x="8165" y="7463"/>
                  <a:pt x="8256" y="7463"/>
                </a:cubicBezTo>
                <a:cubicBezTo>
                  <a:pt x="8347" y="7463"/>
                  <a:pt x="8447" y="7431"/>
                  <a:pt x="8547" y="7369"/>
                </a:cubicBezTo>
                <a:lnTo>
                  <a:pt x="16066" y="1003"/>
                </a:lnTo>
                <a:lnTo>
                  <a:pt x="23685" y="7369"/>
                </a:lnTo>
                <a:cubicBezTo>
                  <a:pt x="23748" y="7431"/>
                  <a:pt x="23854" y="7463"/>
                  <a:pt x="23958" y="7463"/>
                </a:cubicBezTo>
                <a:cubicBezTo>
                  <a:pt x="24061" y="7463"/>
                  <a:pt x="24161" y="7431"/>
                  <a:pt x="24212" y="7369"/>
                </a:cubicBezTo>
                <a:lnTo>
                  <a:pt x="31831" y="1003"/>
                </a:lnTo>
                <a:lnTo>
                  <a:pt x="39349" y="7369"/>
                </a:lnTo>
                <a:cubicBezTo>
                  <a:pt x="39462" y="7431"/>
                  <a:pt x="39569" y="7463"/>
                  <a:pt x="39672" y="7463"/>
                </a:cubicBezTo>
                <a:cubicBezTo>
                  <a:pt x="39776" y="7463"/>
                  <a:pt x="39876" y="7431"/>
                  <a:pt x="39976" y="7369"/>
                </a:cubicBezTo>
                <a:lnTo>
                  <a:pt x="47495" y="1003"/>
                </a:lnTo>
                <a:lnTo>
                  <a:pt x="55139" y="7369"/>
                </a:lnTo>
                <a:cubicBezTo>
                  <a:pt x="55225" y="7422"/>
                  <a:pt x="55310" y="7453"/>
                  <a:pt x="55388" y="7453"/>
                </a:cubicBezTo>
                <a:cubicBezTo>
                  <a:pt x="55493" y="7453"/>
                  <a:pt x="55583" y="7398"/>
                  <a:pt x="55640" y="7268"/>
                </a:cubicBezTo>
                <a:cubicBezTo>
                  <a:pt x="55866" y="7168"/>
                  <a:pt x="55866" y="6867"/>
                  <a:pt x="55640" y="6742"/>
                </a:cubicBezTo>
                <a:lnTo>
                  <a:pt x="47821" y="75"/>
                </a:lnTo>
                <a:cubicBezTo>
                  <a:pt x="47720" y="25"/>
                  <a:pt x="47614" y="0"/>
                  <a:pt x="47520" y="0"/>
                </a:cubicBezTo>
                <a:cubicBezTo>
                  <a:pt x="47426" y="0"/>
                  <a:pt x="47345" y="25"/>
                  <a:pt x="47294" y="75"/>
                </a:cubicBezTo>
                <a:lnTo>
                  <a:pt x="39675" y="6542"/>
                </a:lnTo>
                <a:lnTo>
                  <a:pt x="32056" y="75"/>
                </a:lnTo>
                <a:cubicBezTo>
                  <a:pt x="32006" y="25"/>
                  <a:pt x="31925" y="0"/>
                  <a:pt x="31831" y="0"/>
                </a:cubicBezTo>
                <a:cubicBezTo>
                  <a:pt x="31737" y="0"/>
                  <a:pt x="31630" y="25"/>
                  <a:pt x="31530" y="75"/>
                </a:cubicBezTo>
                <a:lnTo>
                  <a:pt x="24011" y="6542"/>
                </a:lnTo>
                <a:lnTo>
                  <a:pt x="16392" y="75"/>
                </a:lnTo>
                <a:cubicBezTo>
                  <a:pt x="16279" y="25"/>
                  <a:pt x="16173" y="0"/>
                  <a:pt x="16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MAIN_POINT_1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2" name="Google Shape;602;g317ad4ab9ad_0_1817"/>
          <p:cNvGrpSpPr/>
          <p:nvPr/>
        </p:nvGrpSpPr>
        <p:grpSpPr>
          <a:xfrm>
            <a:off x="319043" y="283350"/>
            <a:ext cx="8505900" cy="4576800"/>
            <a:chOff x="319043" y="283350"/>
            <a:chExt cx="8505900" cy="4576800"/>
          </a:xfrm>
        </p:grpSpPr>
        <p:sp>
          <p:nvSpPr>
            <p:cNvPr id="603" name="Google Shape;603;g317ad4ab9ad_0_1817"/>
            <p:cNvSpPr/>
            <p:nvPr/>
          </p:nvSpPr>
          <p:spPr>
            <a:xfrm flipH="1">
              <a:off x="319043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g317ad4ab9ad_0_1817"/>
            <p:cNvSpPr/>
            <p:nvPr/>
          </p:nvSpPr>
          <p:spPr>
            <a:xfrm rot="10800000" flipH="1">
              <a:off x="694692" y="580875"/>
              <a:ext cx="7754700" cy="39816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g317ad4ab9ad_0_1817"/>
            <p:cNvSpPr/>
            <p:nvPr/>
          </p:nvSpPr>
          <p:spPr>
            <a:xfrm flipH="1">
              <a:off x="1289186" y="298550"/>
              <a:ext cx="1611114" cy="120209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g317ad4ab9ad_0_1817"/>
            <p:cNvSpPr/>
            <p:nvPr/>
          </p:nvSpPr>
          <p:spPr>
            <a:xfrm flipH="1">
              <a:off x="2162181" y="298550"/>
              <a:ext cx="1348069" cy="995345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g317ad4ab9ad_0_1817"/>
            <p:cNvSpPr/>
            <p:nvPr/>
          </p:nvSpPr>
          <p:spPr>
            <a:xfrm rot="10800000">
              <a:off x="5767286" y="3636168"/>
              <a:ext cx="1611114" cy="1209957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g317ad4ab9ad_0_1817"/>
            <p:cNvSpPr/>
            <p:nvPr/>
          </p:nvSpPr>
          <p:spPr>
            <a:xfrm rot="10800000">
              <a:off x="6640281" y="3842942"/>
              <a:ext cx="1348069" cy="1004358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9" name="Google Shape;609;g317ad4ab9ad_0_1817"/>
          <p:cNvGrpSpPr/>
          <p:nvPr/>
        </p:nvGrpSpPr>
        <p:grpSpPr>
          <a:xfrm>
            <a:off x="4281413" y="375214"/>
            <a:ext cx="581170" cy="125403"/>
            <a:chOff x="4685288" y="186288"/>
            <a:chExt cx="419375" cy="90485"/>
          </a:xfrm>
        </p:grpSpPr>
        <p:sp>
          <p:nvSpPr>
            <p:cNvPr id="610" name="Google Shape;610;g317ad4ab9ad_0_1817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1" name="Google Shape;611;g317ad4ab9ad_0_1817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612" name="Google Shape;612;g317ad4ab9ad_0_1817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g317ad4ab9ad_0_1817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 1">
  <p:cSld name="BLANK_1_1_1_1_1_1_1_1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17ad4ab9ad_0_1830"/>
          <p:cNvSpPr/>
          <p:nvPr/>
        </p:nvSpPr>
        <p:spPr>
          <a:xfrm>
            <a:off x="207950" y="210700"/>
            <a:ext cx="8728200" cy="4722000"/>
          </a:xfrm>
          <a:prstGeom prst="flowChartAlternateProcess">
            <a:avLst/>
          </a:prstGeom>
          <a:solidFill>
            <a:srgbClr val="FFFFFF">
              <a:alpha val="6196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g317ad4ab9ad_0_1830"/>
          <p:cNvSpPr/>
          <p:nvPr/>
        </p:nvSpPr>
        <p:spPr>
          <a:xfrm rot="10800000">
            <a:off x="260276" y="2836362"/>
            <a:ext cx="415999" cy="420351"/>
          </a:xfrm>
          <a:custGeom>
            <a:avLst/>
            <a:gdLst/>
            <a:ahLst/>
            <a:cxnLst/>
            <a:rect l="l" t="t" r="r" b="b"/>
            <a:pathLst>
              <a:path w="7169" h="7244" extrusionOk="0">
                <a:moveTo>
                  <a:pt x="3635" y="1"/>
                </a:moveTo>
                <a:cubicBezTo>
                  <a:pt x="3409" y="1"/>
                  <a:pt x="3183" y="1078"/>
                  <a:pt x="2983" y="1905"/>
                </a:cubicBezTo>
                <a:cubicBezTo>
                  <a:pt x="2405" y="1420"/>
                  <a:pt x="1741" y="763"/>
                  <a:pt x="1485" y="763"/>
                </a:cubicBezTo>
                <a:cubicBezTo>
                  <a:pt x="1463" y="763"/>
                  <a:pt x="1445" y="768"/>
                  <a:pt x="1429" y="778"/>
                </a:cubicBezTo>
                <a:cubicBezTo>
                  <a:pt x="1229" y="903"/>
                  <a:pt x="1955" y="2181"/>
                  <a:pt x="2256" y="2958"/>
                </a:cubicBezTo>
                <a:cubicBezTo>
                  <a:pt x="1454" y="3159"/>
                  <a:pt x="26" y="3309"/>
                  <a:pt x="26" y="3560"/>
                </a:cubicBezTo>
                <a:cubicBezTo>
                  <a:pt x="0" y="3785"/>
                  <a:pt x="1028" y="3961"/>
                  <a:pt x="1830" y="4161"/>
                </a:cubicBezTo>
                <a:cubicBezTo>
                  <a:pt x="1304" y="4788"/>
                  <a:pt x="552" y="5615"/>
                  <a:pt x="677" y="5790"/>
                </a:cubicBezTo>
                <a:cubicBezTo>
                  <a:pt x="699" y="5822"/>
                  <a:pt x="743" y="5837"/>
                  <a:pt x="805" y="5837"/>
                </a:cubicBezTo>
                <a:cubicBezTo>
                  <a:pt x="1182" y="5837"/>
                  <a:pt x="2216" y="5318"/>
                  <a:pt x="2883" y="5038"/>
                </a:cubicBezTo>
                <a:cubicBezTo>
                  <a:pt x="3058" y="5840"/>
                  <a:pt x="3284" y="7219"/>
                  <a:pt x="3534" y="7244"/>
                </a:cubicBezTo>
                <a:cubicBezTo>
                  <a:pt x="3760" y="7244"/>
                  <a:pt x="4010" y="6166"/>
                  <a:pt x="4186" y="5364"/>
                </a:cubicBezTo>
                <a:cubicBezTo>
                  <a:pt x="4772" y="5856"/>
                  <a:pt x="5445" y="6502"/>
                  <a:pt x="5674" y="6502"/>
                </a:cubicBezTo>
                <a:cubicBezTo>
                  <a:pt x="5690" y="6502"/>
                  <a:pt x="5703" y="6499"/>
                  <a:pt x="5715" y="6492"/>
                </a:cubicBezTo>
                <a:cubicBezTo>
                  <a:pt x="5940" y="6342"/>
                  <a:pt x="5214" y="5063"/>
                  <a:pt x="4913" y="4286"/>
                </a:cubicBezTo>
                <a:cubicBezTo>
                  <a:pt x="5690" y="4086"/>
                  <a:pt x="7143" y="3936"/>
                  <a:pt x="7168" y="3685"/>
                </a:cubicBezTo>
                <a:cubicBezTo>
                  <a:pt x="7168" y="3459"/>
                  <a:pt x="6141" y="3284"/>
                  <a:pt x="5339" y="3083"/>
                </a:cubicBezTo>
                <a:cubicBezTo>
                  <a:pt x="5890" y="2457"/>
                  <a:pt x="6617" y="1655"/>
                  <a:pt x="6467" y="1454"/>
                </a:cubicBezTo>
                <a:cubicBezTo>
                  <a:pt x="6450" y="1428"/>
                  <a:pt x="6413" y="1416"/>
                  <a:pt x="6359" y="1416"/>
                </a:cubicBezTo>
                <a:cubicBezTo>
                  <a:pt x="6010" y="1416"/>
                  <a:pt x="4963" y="1924"/>
                  <a:pt x="4311" y="2206"/>
                </a:cubicBezTo>
                <a:cubicBezTo>
                  <a:pt x="4136" y="1404"/>
                  <a:pt x="3910" y="26"/>
                  <a:pt x="36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g317ad4ab9ad_0_1830"/>
          <p:cNvSpPr/>
          <p:nvPr/>
        </p:nvSpPr>
        <p:spPr>
          <a:xfrm rot="10800000">
            <a:off x="6084538" y="119504"/>
            <a:ext cx="365825" cy="367875"/>
          </a:xfrm>
          <a:custGeom>
            <a:avLst/>
            <a:gdLst/>
            <a:ahLst/>
            <a:cxnLst/>
            <a:rect l="l" t="t" r="r" b="b"/>
            <a:pathLst>
              <a:path w="4587" h="4613" extrusionOk="0">
                <a:moveTo>
                  <a:pt x="2261" y="0"/>
                </a:moveTo>
                <a:cubicBezTo>
                  <a:pt x="2260" y="0"/>
                  <a:pt x="2258" y="0"/>
                  <a:pt x="2256" y="1"/>
                </a:cubicBezTo>
                <a:cubicBezTo>
                  <a:pt x="2031" y="1"/>
                  <a:pt x="1830" y="1655"/>
                  <a:pt x="1730" y="1755"/>
                </a:cubicBezTo>
                <a:cubicBezTo>
                  <a:pt x="1529" y="1981"/>
                  <a:pt x="1" y="2131"/>
                  <a:pt x="1" y="2331"/>
                </a:cubicBezTo>
                <a:cubicBezTo>
                  <a:pt x="26" y="2557"/>
                  <a:pt x="1529" y="2657"/>
                  <a:pt x="1730" y="2858"/>
                </a:cubicBezTo>
                <a:cubicBezTo>
                  <a:pt x="1854" y="2957"/>
                  <a:pt x="2102" y="4612"/>
                  <a:pt x="2326" y="4612"/>
                </a:cubicBezTo>
                <a:cubicBezTo>
                  <a:pt x="2328" y="4612"/>
                  <a:pt x="2330" y="4612"/>
                  <a:pt x="2331" y="4612"/>
                </a:cubicBezTo>
                <a:cubicBezTo>
                  <a:pt x="2557" y="4612"/>
                  <a:pt x="2732" y="2958"/>
                  <a:pt x="2833" y="2858"/>
                </a:cubicBezTo>
                <a:cubicBezTo>
                  <a:pt x="3033" y="2632"/>
                  <a:pt x="4587" y="2482"/>
                  <a:pt x="4562" y="2256"/>
                </a:cubicBezTo>
                <a:cubicBezTo>
                  <a:pt x="4562" y="2056"/>
                  <a:pt x="3058" y="1955"/>
                  <a:pt x="2833" y="1755"/>
                </a:cubicBezTo>
                <a:cubicBezTo>
                  <a:pt x="2733" y="1631"/>
                  <a:pt x="2485" y="0"/>
                  <a:pt x="22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g317ad4ab9ad_0_1830"/>
          <p:cNvSpPr/>
          <p:nvPr/>
        </p:nvSpPr>
        <p:spPr>
          <a:xfrm rot="10800000">
            <a:off x="8594658" y="4369885"/>
            <a:ext cx="313142" cy="316418"/>
          </a:xfrm>
          <a:custGeom>
            <a:avLst/>
            <a:gdLst/>
            <a:ahLst/>
            <a:cxnLst/>
            <a:rect l="l" t="t" r="r" b="b"/>
            <a:pathLst>
              <a:path w="7169" h="7244" extrusionOk="0">
                <a:moveTo>
                  <a:pt x="3635" y="1"/>
                </a:moveTo>
                <a:cubicBezTo>
                  <a:pt x="3409" y="1"/>
                  <a:pt x="3183" y="1078"/>
                  <a:pt x="2983" y="1905"/>
                </a:cubicBezTo>
                <a:cubicBezTo>
                  <a:pt x="2405" y="1420"/>
                  <a:pt x="1741" y="763"/>
                  <a:pt x="1485" y="763"/>
                </a:cubicBezTo>
                <a:cubicBezTo>
                  <a:pt x="1463" y="763"/>
                  <a:pt x="1445" y="768"/>
                  <a:pt x="1429" y="778"/>
                </a:cubicBezTo>
                <a:cubicBezTo>
                  <a:pt x="1229" y="903"/>
                  <a:pt x="1955" y="2181"/>
                  <a:pt x="2256" y="2958"/>
                </a:cubicBezTo>
                <a:cubicBezTo>
                  <a:pt x="1454" y="3159"/>
                  <a:pt x="26" y="3309"/>
                  <a:pt x="26" y="3560"/>
                </a:cubicBezTo>
                <a:cubicBezTo>
                  <a:pt x="0" y="3785"/>
                  <a:pt x="1028" y="3961"/>
                  <a:pt x="1830" y="4161"/>
                </a:cubicBezTo>
                <a:cubicBezTo>
                  <a:pt x="1304" y="4788"/>
                  <a:pt x="552" y="5615"/>
                  <a:pt x="677" y="5790"/>
                </a:cubicBezTo>
                <a:cubicBezTo>
                  <a:pt x="699" y="5822"/>
                  <a:pt x="743" y="5837"/>
                  <a:pt x="805" y="5837"/>
                </a:cubicBezTo>
                <a:cubicBezTo>
                  <a:pt x="1182" y="5837"/>
                  <a:pt x="2216" y="5318"/>
                  <a:pt x="2883" y="5038"/>
                </a:cubicBezTo>
                <a:cubicBezTo>
                  <a:pt x="3058" y="5840"/>
                  <a:pt x="3284" y="7219"/>
                  <a:pt x="3534" y="7244"/>
                </a:cubicBezTo>
                <a:cubicBezTo>
                  <a:pt x="3760" y="7244"/>
                  <a:pt x="4010" y="6166"/>
                  <a:pt x="4186" y="5364"/>
                </a:cubicBezTo>
                <a:cubicBezTo>
                  <a:pt x="4772" y="5856"/>
                  <a:pt x="5445" y="6502"/>
                  <a:pt x="5674" y="6502"/>
                </a:cubicBezTo>
                <a:cubicBezTo>
                  <a:pt x="5690" y="6502"/>
                  <a:pt x="5703" y="6499"/>
                  <a:pt x="5715" y="6492"/>
                </a:cubicBezTo>
                <a:cubicBezTo>
                  <a:pt x="5940" y="6342"/>
                  <a:pt x="5214" y="5063"/>
                  <a:pt x="4913" y="4286"/>
                </a:cubicBezTo>
                <a:cubicBezTo>
                  <a:pt x="5690" y="4086"/>
                  <a:pt x="7143" y="3936"/>
                  <a:pt x="7168" y="3685"/>
                </a:cubicBezTo>
                <a:cubicBezTo>
                  <a:pt x="7168" y="3459"/>
                  <a:pt x="6141" y="3284"/>
                  <a:pt x="5339" y="3083"/>
                </a:cubicBezTo>
                <a:cubicBezTo>
                  <a:pt x="5890" y="2457"/>
                  <a:pt x="6617" y="1655"/>
                  <a:pt x="6467" y="1454"/>
                </a:cubicBezTo>
                <a:cubicBezTo>
                  <a:pt x="6450" y="1428"/>
                  <a:pt x="6413" y="1416"/>
                  <a:pt x="6359" y="1416"/>
                </a:cubicBezTo>
                <a:cubicBezTo>
                  <a:pt x="6010" y="1416"/>
                  <a:pt x="4963" y="1924"/>
                  <a:pt x="4311" y="2206"/>
                </a:cubicBezTo>
                <a:cubicBezTo>
                  <a:pt x="4136" y="1404"/>
                  <a:pt x="3910" y="26"/>
                  <a:pt x="36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· Big circuit">
  <p:cSld name="BLANK_1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g317ad4ab9ad_0_18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g317ad4ab9ad_0_183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3_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g317ad4ab9ad_0_1838"/>
          <p:cNvGrpSpPr/>
          <p:nvPr/>
        </p:nvGrpSpPr>
        <p:grpSpPr>
          <a:xfrm>
            <a:off x="-9513" y="-6"/>
            <a:ext cx="9177946" cy="5143519"/>
            <a:chOff x="-9513" y="-6"/>
            <a:chExt cx="9177946" cy="5143519"/>
          </a:xfrm>
        </p:grpSpPr>
        <p:sp>
          <p:nvSpPr>
            <p:cNvPr id="624" name="Google Shape;624;g317ad4ab9ad_0_1838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g317ad4ab9ad_0_1838"/>
            <p:cNvSpPr/>
            <p:nvPr/>
          </p:nvSpPr>
          <p:spPr>
            <a:xfrm flipH="1">
              <a:off x="109125" y="2"/>
              <a:ext cx="1612254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0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g317ad4ab9ad_0_1838"/>
            <p:cNvSpPr/>
            <p:nvPr/>
          </p:nvSpPr>
          <p:spPr>
            <a:xfrm flipH="1">
              <a:off x="1100819" y="-6"/>
              <a:ext cx="1250789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0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g317ad4ab9ad_0_1838"/>
            <p:cNvSpPr/>
            <p:nvPr/>
          </p:nvSpPr>
          <p:spPr>
            <a:xfrm flipH="1">
              <a:off x="6750722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90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g317ad4ab9ad_0_1838"/>
            <p:cNvSpPr/>
            <p:nvPr/>
          </p:nvSpPr>
          <p:spPr>
            <a:xfrm rot="10800000" flipH="1">
              <a:off x="8024650" y="2432841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0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g317ad4ab9ad_0_1838"/>
            <p:cNvSpPr/>
            <p:nvPr/>
          </p:nvSpPr>
          <p:spPr>
            <a:xfrm rot="10800000" flipH="1">
              <a:off x="8024650" y="259818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0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g317ad4ab9ad_0_1838"/>
            <p:cNvSpPr/>
            <p:nvPr/>
          </p:nvSpPr>
          <p:spPr>
            <a:xfrm flipH="1">
              <a:off x="-9513" y="26003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0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g317ad4ab9ad_0_1838"/>
          <p:cNvGrpSpPr/>
          <p:nvPr/>
        </p:nvGrpSpPr>
        <p:grpSpPr>
          <a:xfrm>
            <a:off x="4281414" y="75177"/>
            <a:ext cx="581170" cy="125403"/>
            <a:chOff x="4685288" y="186288"/>
            <a:chExt cx="419375" cy="90485"/>
          </a:xfrm>
        </p:grpSpPr>
        <p:sp>
          <p:nvSpPr>
            <p:cNvPr id="632" name="Google Shape;632;g317ad4ab9ad_0_1838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633;g317ad4ab9ad_0_1838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634" name="Google Shape;634;g317ad4ab9ad_0_1838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g317ad4ab9ad_0_1838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36" name="Google Shape;636;g317ad4ab9ad_0_1838"/>
          <p:cNvSpPr txBox="1">
            <a:spLocks noGrp="1"/>
          </p:cNvSpPr>
          <p:nvPr>
            <p:ph type="subTitle" idx="1"/>
          </p:nvPr>
        </p:nvSpPr>
        <p:spPr>
          <a:xfrm>
            <a:off x="1454213" y="2117745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37" name="Google Shape;637;g317ad4ab9ad_0_1838"/>
          <p:cNvSpPr txBox="1">
            <a:spLocks noGrp="1"/>
          </p:cNvSpPr>
          <p:nvPr>
            <p:ph type="subTitle" idx="2"/>
          </p:nvPr>
        </p:nvSpPr>
        <p:spPr>
          <a:xfrm>
            <a:off x="5322225" y="2127834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38" name="Google Shape;638;g317ad4ab9ad_0_1838"/>
          <p:cNvSpPr txBox="1">
            <a:spLocks noGrp="1"/>
          </p:cNvSpPr>
          <p:nvPr>
            <p:ph type="title"/>
          </p:nvPr>
        </p:nvSpPr>
        <p:spPr>
          <a:xfrm>
            <a:off x="2270363" y="1392503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9" name="Google Shape;639;g317ad4ab9ad_0_1838"/>
          <p:cNvSpPr txBox="1">
            <a:spLocks noGrp="1"/>
          </p:cNvSpPr>
          <p:nvPr>
            <p:ph type="title" idx="3"/>
          </p:nvPr>
        </p:nvSpPr>
        <p:spPr>
          <a:xfrm>
            <a:off x="6130262" y="1393328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40" name="Google Shape;640;g317ad4ab9ad_0_1838"/>
          <p:cNvSpPr txBox="1">
            <a:spLocks noGrp="1"/>
          </p:cNvSpPr>
          <p:nvPr>
            <p:ph type="subTitle" idx="4"/>
          </p:nvPr>
        </p:nvSpPr>
        <p:spPr>
          <a:xfrm>
            <a:off x="1009425" y="180997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641" name="Google Shape;641;g317ad4ab9ad_0_1838"/>
          <p:cNvSpPr txBox="1">
            <a:spLocks noGrp="1"/>
          </p:cNvSpPr>
          <p:nvPr>
            <p:ph type="subTitle" idx="5"/>
          </p:nvPr>
        </p:nvSpPr>
        <p:spPr>
          <a:xfrm>
            <a:off x="4877475" y="182007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642" name="Google Shape;642;g317ad4ab9ad_0_1838"/>
          <p:cNvSpPr txBox="1">
            <a:spLocks noGrp="1"/>
          </p:cNvSpPr>
          <p:nvPr>
            <p:ph type="title" idx="6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g317ad4ab9ad_0_1838"/>
          <p:cNvSpPr txBox="1">
            <a:spLocks noGrp="1"/>
          </p:cNvSpPr>
          <p:nvPr>
            <p:ph type="subTitle" idx="7"/>
          </p:nvPr>
        </p:nvSpPr>
        <p:spPr>
          <a:xfrm>
            <a:off x="1454213" y="3738095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44" name="Google Shape;644;g317ad4ab9ad_0_1838"/>
          <p:cNvSpPr txBox="1">
            <a:spLocks noGrp="1"/>
          </p:cNvSpPr>
          <p:nvPr>
            <p:ph type="subTitle" idx="8"/>
          </p:nvPr>
        </p:nvSpPr>
        <p:spPr>
          <a:xfrm>
            <a:off x="5322225" y="3748184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45" name="Google Shape;645;g317ad4ab9ad_0_1838"/>
          <p:cNvSpPr txBox="1">
            <a:spLocks noGrp="1"/>
          </p:cNvSpPr>
          <p:nvPr>
            <p:ph type="title" idx="9"/>
          </p:nvPr>
        </p:nvSpPr>
        <p:spPr>
          <a:xfrm>
            <a:off x="2270363" y="3012853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46" name="Google Shape;646;g317ad4ab9ad_0_1838"/>
          <p:cNvSpPr txBox="1">
            <a:spLocks noGrp="1"/>
          </p:cNvSpPr>
          <p:nvPr>
            <p:ph type="title" idx="13"/>
          </p:nvPr>
        </p:nvSpPr>
        <p:spPr>
          <a:xfrm>
            <a:off x="6130262" y="3013678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47" name="Google Shape;647;g317ad4ab9ad_0_1838"/>
          <p:cNvSpPr txBox="1">
            <a:spLocks noGrp="1"/>
          </p:cNvSpPr>
          <p:nvPr>
            <p:ph type="subTitle" idx="14"/>
          </p:nvPr>
        </p:nvSpPr>
        <p:spPr>
          <a:xfrm>
            <a:off x="1009425" y="343032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648" name="Google Shape;648;g317ad4ab9ad_0_1838"/>
          <p:cNvSpPr txBox="1">
            <a:spLocks noGrp="1"/>
          </p:cNvSpPr>
          <p:nvPr>
            <p:ph type="subTitle" idx="15"/>
          </p:nvPr>
        </p:nvSpPr>
        <p:spPr>
          <a:xfrm>
            <a:off x="4877475" y="344042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page">
  <p:cSld name="Divider page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317ad4ab9ad_0_1865"/>
          <p:cNvSpPr>
            <a:spLocks noGrp="1"/>
          </p:cNvSpPr>
          <p:nvPr>
            <p:ph type="pic" idx="2"/>
          </p:nvPr>
        </p:nvSpPr>
        <p:spPr>
          <a:xfrm>
            <a:off x="620095" y="0"/>
            <a:ext cx="85239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51" name="Google Shape;651;g317ad4ab9ad_0_1865"/>
          <p:cNvSpPr txBox="1">
            <a:spLocks noGrp="1"/>
          </p:cNvSpPr>
          <p:nvPr>
            <p:ph type="body" idx="1"/>
          </p:nvPr>
        </p:nvSpPr>
        <p:spPr>
          <a:xfrm>
            <a:off x="5158708" y="1929486"/>
            <a:ext cx="3506400" cy="12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2921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E38"/>
              </a:buClr>
              <a:buSzPts val="1000"/>
              <a:buChar char="●"/>
              <a:defRPr sz="3300" b="0" i="0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7940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2E38"/>
              </a:buClr>
              <a:buSzPts val="800"/>
              <a:buChar char="○"/>
              <a:defRPr sz="800" b="0" i="0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79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/>
            </a:lvl3pPr>
            <a:lvl4pPr marL="1828800" lvl="3" indent="-279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/>
            </a:lvl4pPr>
            <a:lvl5pPr marL="2286000" lvl="4" indent="-279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/>
            </a:lvl5pPr>
            <a:lvl6pPr marL="2743200" lvl="5" indent="-279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/>
            </a:lvl6pPr>
            <a:lvl7pPr marL="3200400" lvl="6" indent="-279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/>
            </a:lvl7pPr>
            <a:lvl8pPr marL="3657600" lvl="7" indent="-279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/>
            </a:lvl8pPr>
            <a:lvl9pPr marL="4114800" lvl="8" indent="-2794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800"/>
              <a:buChar char="■"/>
              <a:defRPr/>
            </a:lvl9pPr>
          </a:lstStyle>
          <a:p>
            <a:endParaRPr/>
          </a:p>
        </p:txBody>
      </p:sp>
      <p:sp>
        <p:nvSpPr>
          <p:cNvPr id="652" name="Google Shape;652;g317ad4ab9ad_0_1865"/>
          <p:cNvSpPr txBox="1">
            <a:spLocks noGrp="1"/>
          </p:cNvSpPr>
          <p:nvPr>
            <p:ph type="dt" idx="10"/>
          </p:nvPr>
        </p:nvSpPr>
        <p:spPr>
          <a:xfrm>
            <a:off x="6606641" y="4923035"/>
            <a:ext cx="20583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E38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2E2E3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3" name="Google Shape;653;g317ad4ab9ad_0_1865"/>
          <p:cNvSpPr txBox="1">
            <a:spLocks noGrp="1"/>
          </p:cNvSpPr>
          <p:nvPr>
            <p:ph type="ftr" idx="11"/>
          </p:nvPr>
        </p:nvSpPr>
        <p:spPr>
          <a:xfrm>
            <a:off x="5080151" y="292625"/>
            <a:ext cx="3585000" cy="1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E38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2E2E3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4" name="Google Shape;654;g317ad4ab9ad_0_186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2E2E3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2E2E3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2E2E3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2E2E3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2E2E3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2E2E3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2E2E3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2E2E3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2E2E3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317ad4ab9ad_2_34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g317ad4ab9ad_2_34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g317ad4ab9ad_2_34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">
  <p:cSld name="Custom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317ad4ab9ad_2_34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g317ad4ab9ad_2_34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68" name="Google Shape;668;g317ad4ab9ad_2_34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9" name="Google Shape;669;g317ad4ab9ad_2_34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g317ad4ab9ad_2_348"/>
          <p:cNvSpPr txBox="1">
            <a:spLocks noGrp="1"/>
          </p:cNvSpPr>
          <p:nvPr>
            <p:ph type="sldNum" idx="12"/>
          </p:nvPr>
        </p:nvSpPr>
        <p:spPr>
          <a:xfrm>
            <a:off x="6636854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317ad4ab9ad_2_3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g317ad4ab9ad_2_354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74" name="Google Shape;674;g317ad4ab9ad_2_3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2">
  <p:cSld name="Custom 2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22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" name="Google Shape;29;p22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317ad4ab9ad_2_359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g317ad4ab9ad_2_359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79" name="Google Shape;679;g317ad4ab9ad_2_35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g317ad4ab9ad_2_35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g317ad4ab9ad_2_35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317ad4ab9ad_2_365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g317ad4ab9ad_2_365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85" name="Google Shape;685;g317ad4ab9ad_2_36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6" name="Google Shape;686;g317ad4ab9ad_2_36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g317ad4ab9ad_2_36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317ad4ab9ad_2_37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g317ad4ab9ad_2_37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91" name="Google Shape;691;g317ad4ab9ad_2_37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92" name="Google Shape;692;g317ad4ab9ad_2_37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g317ad4ab9ad_2_37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g317ad4ab9ad_2_37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17ad4ab9ad_2_37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g317ad4ab9ad_2_378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98" name="Google Shape;698;g317ad4ab9ad_2_378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99" name="Google Shape;699;g317ad4ab9ad_2_37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700" name="Google Shape;700;g317ad4ab9ad_2_378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01" name="Google Shape;701;g317ad4ab9ad_2_37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g317ad4ab9ad_2_37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g317ad4ab9ad_2_37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17ad4ab9ad_2_38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g317ad4ab9ad_2_38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g317ad4ab9ad_2_38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g317ad4ab9ad_2_38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317ad4ab9ad_2_39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g317ad4ab9ad_2_392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712" name="Google Shape;712;g317ad4ab9ad_2_39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713" name="Google Shape;713;g317ad4ab9ad_2_39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4" name="Google Shape;714;g317ad4ab9ad_2_39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g317ad4ab9ad_2_39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317ad4ab9ad_2_39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g317ad4ab9ad_2_399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719" name="Google Shape;719;g317ad4ab9ad_2_399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720" name="Google Shape;720;g317ad4ab9ad_2_39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g317ad4ab9ad_2_39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g317ad4ab9ad_2_39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317ad4ab9ad_2_40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g317ad4ab9ad_2_406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26" name="Google Shape;726;g317ad4ab9ad_2_40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g317ad4ab9ad_2_40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g317ad4ab9ad_2_40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317ad4ab9ad_2_412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g317ad4ab9ad_2_412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32" name="Google Shape;732;g317ad4ab9ad_2_4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g317ad4ab9ad_2_4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g317ad4ab9ad_2_4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g317ad4ab9ad_2_418"/>
          <p:cNvGrpSpPr/>
          <p:nvPr/>
        </p:nvGrpSpPr>
        <p:grpSpPr>
          <a:xfrm>
            <a:off x="-9513" y="-6"/>
            <a:ext cx="9177946" cy="5143519"/>
            <a:chOff x="-9513" y="-6"/>
            <a:chExt cx="9177946" cy="5143519"/>
          </a:xfrm>
        </p:grpSpPr>
        <p:sp>
          <p:nvSpPr>
            <p:cNvPr id="737" name="Google Shape;737;g317ad4ab9ad_2_418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g317ad4ab9ad_2_418"/>
            <p:cNvSpPr/>
            <p:nvPr/>
          </p:nvSpPr>
          <p:spPr>
            <a:xfrm flipH="1">
              <a:off x="109125" y="2"/>
              <a:ext cx="1612254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0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g317ad4ab9ad_2_418"/>
            <p:cNvSpPr/>
            <p:nvPr/>
          </p:nvSpPr>
          <p:spPr>
            <a:xfrm flipH="1">
              <a:off x="1100819" y="-6"/>
              <a:ext cx="1250789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0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g317ad4ab9ad_2_418"/>
            <p:cNvSpPr/>
            <p:nvPr/>
          </p:nvSpPr>
          <p:spPr>
            <a:xfrm flipH="1">
              <a:off x="6750722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90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g317ad4ab9ad_2_418"/>
            <p:cNvSpPr/>
            <p:nvPr/>
          </p:nvSpPr>
          <p:spPr>
            <a:xfrm rot="10800000" flipH="1">
              <a:off x="8024650" y="2432841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0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g317ad4ab9ad_2_418"/>
            <p:cNvSpPr/>
            <p:nvPr/>
          </p:nvSpPr>
          <p:spPr>
            <a:xfrm rot="10800000" flipH="1">
              <a:off x="8024650" y="259818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0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g317ad4ab9ad_2_418"/>
            <p:cNvSpPr/>
            <p:nvPr/>
          </p:nvSpPr>
          <p:spPr>
            <a:xfrm flipH="1">
              <a:off x="-9513" y="26003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0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4" name="Google Shape;744;g317ad4ab9ad_2_418"/>
          <p:cNvGrpSpPr/>
          <p:nvPr/>
        </p:nvGrpSpPr>
        <p:grpSpPr>
          <a:xfrm>
            <a:off x="4281413" y="75177"/>
            <a:ext cx="581170" cy="125403"/>
            <a:chOff x="4685288" y="186288"/>
            <a:chExt cx="419375" cy="90485"/>
          </a:xfrm>
        </p:grpSpPr>
        <p:sp>
          <p:nvSpPr>
            <p:cNvPr id="745" name="Google Shape;745;g317ad4ab9ad_2_418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6" name="Google Shape;746;g317ad4ab9ad_2_418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747" name="Google Shape;747;g317ad4ab9ad_2_418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g317ad4ab9ad_2_418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49" name="Google Shape;749;g317ad4ab9ad_2_418"/>
          <p:cNvSpPr txBox="1">
            <a:spLocks noGrp="1"/>
          </p:cNvSpPr>
          <p:nvPr>
            <p:ph type="subTitle" idx="1"/>
          </p:nvPr>
        </p:nvSpPr>
        <p:spPr>
          <a:xfrm>
            <a:off x="1454213" y="2117745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750" name="Google Shape;750;g317ad4ab9ad_2_418"/>
          <p:cNvSpPr txBox="1">
            <a:spLocks noGrp="1"/>
          </p:cNvSpPr>
          <p:nvPr>
            <p:ph type="subTitle" idx="2"/>
          </p:nvPr>
        </p:nvSpPr>
        <p:spPr>
          <a:xfrm>
            <a:off x="5322225" y="2127834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751" name="Google Shape;751;g317ad4ab9ad_2_418"/>
          <p:cNvSpPr txBox="1">
            <a:spLocks noGrp="1"/>
          </p:cNvSpPr>
          <p:nvPr>
            <p:ph type="title"/>
          </p:nvPr>
        </p:nvSpPr>
        <p:spPr>
          <a:xfrm>
            <a:off x="2270363" y="1392503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2" name="Google Shape;752;g317ad4ab9ad_2_418"/>
          <p:cNvSpPr txBox="1">
            <a:spLocks noGrp="1"/>
          </p:cNvSpPr>
          <p:nvPr>
            <p:ph type="title" idx="3"/>
          </p:nvPr>
        </p:nvSpPr>
        <p:spPr>
          <a:xfrm>
            <a:off x="6130262" y="1393328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3" name="Google Shape;753;g317ad4ab9ad_2_418"/>
          <p:cNvSpPr txBox="1">
            <a:spLocks noGrp="1"/>
          </p:cNvSpPr>
          <p:nvPr>
            <p:ph type="subTitle" idx="4"/>
          </p:nvPr>
        </p:nvSpPr>
        <p:spPr>
          <a:xfrm>
            <a:off x="1009425" y="180997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754" name="Google Shape;754;g317ad4ab9ad_2_418"/>
          <p:cNvSpPr txBox="1">
            <a:spLocks noGrp="1"/>
          </p:cNvSpPr>
          <p:nvPr>
            <p:ph type="subTitle" idx="5"/>
          </p:nvPr>
        </p:nvSpPr>
        <p:spPr>
          <a:xfrm>
            <a:off x="4877475" y="182007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755" name="Google Shape;755;g317ad4ab9ad_2_418"/>
          <p:cNvSpPr txBox="1">
            <a:spLocks noGrp="1"/>
          </p:cNvSpPr>
          <p:nvPr>
            <p:ph type="title" idx="6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g317ad4ab9ad_2_418"/>
          <p:cNvSpPr txBox="1">
            <a:spLocks noGrp="1"/>
          </p:cNvSpPr>
          <p:nvPr>
            <p:ph type="subTitle" idx="7"/>
          </p:nvPr>
        </p:nvSpPr>
        <p:spPr>
          <a:xfrm>
            <a:off x="1454213" y="3738095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757" name="Google Shape;757;g317ad4ab9ad_2_418"/>
          <p:cNvSpPr txBox="1">
            <a:spLocks noGrp="1"/>
          </p:cNvSpPr>
          <p:nvPr>
            <p:ph type="subTitle" idx="8"/>
          </p:nvPr>
        </p:nvSpPr>
        <p:spPr>
          <a:xfrm>
            <a:off x="5322225" y="3748184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758" name="Google Shape;758;g317ad4ab9ad_2_418"/>
          <p:cNvSpPr txBox="1">
            <a:spLocks noGrp="1"/>
          </p:cNvSpPr>
          <p:nvPr>
            <p:ph type="title" idx="9"/>
          </p:nvPr>
        </p:nvSpPr>
        <p:spPr>
          <a:xfrm>
            <a:off x="2270363" y="3012853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9" name="Google Shape;759;g317ad4ab9ad_2_418"/>
          <p:cNvSpPr txBox="1">
            <a:spLocks noGrp="1"/>
          </p:cNvSpPr>
          <p:nvPr>
            <p:ph type="title" idx="13"/>
          </p:nvPr>
        </p:nvSpPr>
        <p:spPr>
          <a:xfrm>
            <a:off x="6130262" y="3013678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60" name="Google Shape;760;g317ad4ab9ad_2_418"/>
          <p:cNvSpPr txBox="1">
            <a:spLocks noGrp="1"/>
          </p:cNvSpPr>
          <p:nvPr>
            <p:ph type="subTitle" idx="14"/>
          </p:nvPr>
        </p:nvSpPr>
        <p:spPr>
          <a:xfrm>
            <a:off x="1009425" y="343032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761" name="Google Shape;761;g317ad4ab9ad_2_418"/>
          <p:cNvSpPr txBox="1">
            <a:spLocks noGrp="1"/>
          </p:cNvSpPr>
          <p:nvPr>
            <p:ph type="subTitle" idx="15"/>
          </p:nvPr>
        </p:nvSpPr>
        <p:spPr>
          <a:xfrm>
            <a:off x="4877475" y="344042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Google Shape;37;p24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" name="Google Shape;38;p24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5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6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" name="Google Shape;46;p26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" name="Google Shape;47;p26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rina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17ad4ab9ad_0_130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drich"/>
              <a:buNone/>
              <a:defRPr sz="2800" b="0" i="0" u="none" strike="noStrike" cap="none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g317ad4ab9ad_0_130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317ad4ab9ad_2_33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7" name="Google Shape;657;g317ad4ab9ad_2_33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8" name="Google Shape;658;g317ad4ab9ad_2_3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9" name="Google Shape;659;g317ad4ab9ad_2_3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iksha.gov.in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iksha.gov.in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"/>
          <p:cNvSpPr txBox="1">
            <a:spLocks noGrp="1"/>
          </p:cNvSpPr>
          <p:nvPr>
            <p:ph type="ctrTitle"/>
          </p:nvPr>
        </p:nvSpPr>
        <p:spPr>
          <a:xfrm>
            <a:off x="205750" y="789050"/>
            <a:ext cx="8709900" cy="16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GB" sz="4700">
                <a:solidFill>
                  <a:schemeClr val="lt1"/>
                </a:solidFill>
              </a:rPr>
              <a:t> </a:t>
            </a:r>
            <a:r>
              <a:rPr lang="en-GB" sz="2900">
                <a:solidFill>
                  <a:schemeClr val="lt1"/>
                </a:solidFill>
              </a:rPr>
              <a:t>Virtual Labs: Policy Perspective,</a:t>
            </a:r>
            <a:endParaRPr sz="29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GB" sz="2900">
                <a:solidFill>
                  <a:schemeClr val="lt1"/>
                </a:solidFill>
              </a:rPr>
              <a:t>Need and Scope</a:t>
            </a:r>
            <a:endParaRPr sz="2900">
              <a:solidFill>
                <a:schemeClr val="lt1"/>
              </a:solidFill>
            </a:endParaRPr>
          </a:p>
        </p:txBody>
      </p:sp>
      <p:sp>
        <p:nvSpPr>
          <p:cNvPr id="767" name="Google Shape;767;p1"/>
          <p:cNvSpPr txBox="1">
            <a:spLocks noGrp="1"/>
          </p:cNvSpPr>
          <p:nvPr>
            <p:ph type="subTitle" idx="1"/>
          </p:nvPr>
        </p:nvSpPr>
        <p:spPr>
          <a:xfrm>
            <a:off x="394325" y="3802250"/>
            <a:ext cx="8383800" cy="8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-GB" sz="216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Central Institute of Educational Technology</a:t>
            </a:r>
            <a:endParaRPr sz="216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-GB" sz="216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NCERT, New Delhi</a:t>
            </a:r>
            <a:endParaRPr sz="216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68" name="Google Shape;76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7520" y="2450725"/>
            <a:ext cx="2288967" cy="166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22ef3bdd99a_0_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2800">
                <a:solidFill>
                  <a:schemeClr val="lt1"/>
                </a:solidFill>
              </a:rPr>
              <a:t>Pedagogical integration of Virtual labs</a:t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877" name="Google Shape;877;g22ef3bdd99a_0_6"/>
          <p:cNvSpPr txBox="1">
            <a:spLocks noGrp="1"/>
          </p:cNvSpPr>
          <p:nvPr>
            <p:ph type="body" idx="1"/>
          </p:nvPr>
        </p:nvSpPr>
        <p:spPr>
          <a:xfrm>
            <a:off x="387900" y="17184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 b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2000" b="1">
                <a:solidFill>
                  <a:srgbClr val="000000"/>
                </a:solidFill>
              </a:rPr>
              <a:t>Virtual labs can help </a:t>
            </a:r>
            <a:r>
              <a:rPr lang="en-GB" sz="2000" b="1">
                <a:solidFill>
                  <a:srgbClr val="A64D79"/>
                </a:solidFill>
              </a:rPr>
              <a:t>teachers</a:t>
            </a:r>
            <a:r>
              <a:rPr lang="en-GB" sz="2000" b="1">
                <a:solidFill>
                  <a:srgbClr val="000000"/>
                </a:solidFill>
              </a:rPr>
              <a:t> in following ways:</a:t>
            </a:r>
            <a:endParaRPr sz="2000" b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●"/>
            </a:pPr>
            <a:r>
              <a:rPr lang="en-GB" sz="2000">
                <a:solidFill>
                  <a:schemeClr val="accent2"/>
                </a:solidFill>
              </a:rPr>
              <a:t>Design lesson plan integrating Virtual labs</a:t>
            </a:r>
            <a:endParaRPr sz="2000">
              <a:solidFill>
                <a:schemeClr val="accent2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GB" sz="2000">
                <a:solidFill>
                  <a:schemeClr val="lt1"/>
                </a:solidFill>
              </a:rPr>
              <a:t>Use Virtual labs to demonstrate experimental skills and help learners in developing such skills</a:t>
            </a:r>
            <a:endParaRPr sz="2000">
              <a:solidFill>
                <a:schemeClr val="lt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>
              <a:solidFill>
                <a:schemeClr val="lt1"/>
              </a:solidFill>
            </a:endParaRPr>
          </a:p>
        </p:txBody>
      </p:sp>
      <p:pic>
        <p:nvPicPr>
          <p:cNvPr id="878" name="Google Shape;878;g22ef3bdd99a_0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7632" y="1308124"/>
            <a:ext cx="2446426" cy="176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6"/>
          <p:cNvSpPr txBox="1">
            <a:spLocks noGrp="1"/>
          </p:cNvSpPr>
          <p:nvPr>
            <p:ph type="title"/>
          </p:nvPr>
        </p:nvSpPr>
        <p:spPr>
          <a:xfrm>
            <a:off x="98925" y="1490525"/>
            <a:ext cx="1562100" cy="25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840" b="1">
                <a:solidFill>
                  <a:schemeClr val="accent3"/>
                </a:solidFill>
              </a:rPr>
              <a:t>Following data shows that large no. of users are taking benefit of available resources</a:t>
            </a:r>
            <a:endParaRPr sz="1840" b="1">
              <a:solidFill>
                <a:schemeClr val="accent3"/>
              </a:solidFill>
            </a:endParaRPr>
          </a:p>
        </p:txBody>
      </p:sp>
      <p:sp>
        <p:nvSpPr>
          <p:cNvPr id="884" name="Google Shape;884;p6"/>
          <p:cNvSpPr txBox="1"/>
          <p:nvPr/>
        </p:nvSpPr>
        <p:spPr>
          <a:xfrm>
            <a:off x="1660950" y="401950"/>
            <a:ext cx="5822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Virtual Labs was launched on 29th July, 2022</a:t>
            </a:r>
            <a:endParaRPr sz="1800" b="1" i="0" u="none" strike="noStrike" cap="none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885" name="Google Shape;88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9075" y="964425"/>
            <a:ext cx="6336773" cy="4089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7"/>
          <p:cNvSpPr txBox="1">
            <a:spLocks noGrp="1"/>
          </p:cNvSpPr>
          <p:nvPr>
            <p:ph type="title"/>
          </p:nvPr>
        </p:nvSpPr>
        <p:spPr>
          <a:xfrm>
            <a:off x="132100" y="1547675"/>
            <a:ext cx="1852800" cy="22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840" b="1">
                <a:solidFill>
                  <a:schemeClr val="accent3"/>
                </a:solidFill>
              </a:rPr>
              <a:t>The data shows that large no. of users are taking benefit of available resources</a:t>
            </a:r>
            <a:endParaRPr sz="1840" b="1">
              <a:solidFill>
                <a:schemeClr val="accent3"/>
              </a:solidFill>
            </a:endParaRPr>
          </a:p>
        </p:txBody>
      </p:sp>
      <p:pic>
        <p:nvPicPr>
          <p:cNvPr id="891" name="Google Shape;89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6950" y="948075"/>
            <a:ext cx="6772275" cy="4019551"/>
          </a:xfrm>
          <a:prstGeom prst="rect">
            <a:avLst/>
          </a:prstGeom>
          <a:noFill/>
          <a:ln w="25400" cap="flat" cmpd="sng">
            <a:solidFill>
              <a:srgbClr val="38761D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6" name="Google Shape;896;g317ad4ab9ad_2_593"/>
          <p:cNvGrpSpPr/>
          <p:nvPr/>
        </p:nvGrpSpPr>
        <p:grpSpPr>
          <a:xfrm>
            <a:off x="430175" y="1487726"/>
            <a:ext cx="2382360" cy="2217057"/>
            <a:chOff x="0" y="0"/>
            <a:chExt cx="3632200" cy="4352290"/>
          </a:xfrm>
        </p:grpSpPr>
        <p:sp>
          <p:nvSpPr>
            <p:cNvPr id="897" name="Google Shape;897;g317ad4ab9ad_2_593"/>
            <p:cNvSpPr/>
            <p:nvPr/>
          </p:nvSpPr>
          <p:spPr>
            <a:xfrm>
              <a:off x="15240" y="15240"/>
              <a:ext cx="3600450" cy="4320540"/>
            </a:xfrm>
            <a:custGeom>
              <a:avLst/>
              <a:gdLst/>
              <a:ahLst/>
              <a:cxnLst/>
              <a:rect l="l" t="t" r="r" b="b"/>
              <a:pathLst>
                <a:path w="3600450" h="4320540" extrusionOk="0">
                  <a:moveTo>
                    <a:pt x="0" y="0"/>
                  </a:moveTo>
                  <a:lnTo>
                    <a:pt x="3600450" y="0"/>
                  </a:lnTo>
                  <a:lnTo>
                    <a:pt x="3600450" y="4320540"/>
                  </a:lnTo>
                  <a:lnTo>
                    <a:pt x="0" y="432054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-56846" r="-56837"/>
              </a:stretch>
            </a:blipFill>
            <a:ln>
              <a:noFill/>
            </a:ln>
          </p:spPr>
        </p:sp>
        <p:sp>
          <p:nvSpPr>
            <p:cNvPr id="898" name="Google Shape;898;g317ad4ab9ad_2_593"/>
            <p:cNvSpPr/>
            <p:nvPr/>
          </p:nvSpPr>
          <p:spPr>
            <a:xfrm>
              <a:off x="0" y="0"/>
              <a:ext cx="3632200" cy="4352290"/>
            </a:xfrm>
            <a:custGeom>
              <a:avLst/>
              <a:gdLst/>
              <a:ahLst/>
              <a:cxnLst/>
              <a:rect l="l" t="t" r="r" b="b"/>
              <a:pathLst>
                <a:path w="3632200" h="4352290" extrusionOk="0">
                  <a:moveTo>
                    <a:pt x="3632200" y="4352290"/>
                  </a:moveTo>
                  <a:lnTo>
                    <a:pt x="0" y="4352290"/>
                  </a:lnTo>
                  <a:lnTo>
                    <a:pt x="0" y="0"/>
                  </a:lnTo>
                  <a:lnTo>
                    <a:pt x="3632200" y="0"/>
                  </a:lnTo>
                  <a:lnTo>
                    <a:pt x="3632200" y="4352290"/>
                  </a:lnTo>
                  <a:close/>
                  <a:moveTo>
                    <a:pt x="31750" y="4320540"/>
                  </a:moveTo>
                  <a:lnTo>
                    <a:pt x="3600450" y="4320540"/>
                  </a:lnTo>
                  <a:lnTo>
                    <a:pt x="3600450" y="31750"/>
                  </a:lnTo>
                  <a:lnTo>
                    <a:pt x="31750" y="31750"/>
                  </a:lnTo>
                  <a:lnTo>
                    <a:pt x="31750" y="432054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</p:sp>
      </p:grpSp>
      <p:grpSp>
        <p:nvGrpSpPr>
          <p:cNvPr id="899" name="Google Shape;899;g317ad4ab9ad_2_593"/>
          <p:cNvGrpSpPr/>
          <p:nvPr/>
        </p:nvGrpSpPr>
        <p:grpSpPr>
          <a:xfrm>
            <a:off x="3347170" y="1487726"/>
            <a:ext cx="2382360" cy="2217057"/>
            <a:chOff x="0" y="0"/>
            <a:chExt cx="3632200" cy="4352290"/>
          </a:xfrm>
        </p:grpSpPr>
        <p:sp>
          <p:nvSpPr>
            <p:cNvPr id="900" name="Google Shape;900;g317ad4ab9ad_2_593"/>
            <p:cNvSpPr/>
            <p:nvPr/>
          </p:nvSpPr>
          <p:spPr>
            <a:xfrm>
              <a:off x="15240" y="15240"/>
              <a:ext cx="3600450" cy="4320540"/>
            </a:xfrm>
            <a:custGeom>
              <a:avLst/>
              <a:gdLst/>
              <a:ahLst/>
              <a:cxnLst/>
              <a:rect l="l" t="t" r="r" b="b"/>
              <a:pathLst>
                <a:path w="3600450" h="4320540" extrusionOk="0">
                  <a:moveTo>
                    <a:pt x="0" y="0"/>
                  </a:moveTo>
                  <a:lnTo>
                    <a:pt x="3600450" y="0"/>
                  </a:lnTo>
                  <a:lnTo>
                    <a:pt x="3600450" y="4320540"/>
                  </a:lnTo>
                  <a:lnTo>
                    <a:pt x="0" y="432054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l="-106226" r="-63417"/>
              </a:stretch>
            </a:blipFill>
            <a:ln>
              <a:noFill/>
            </a:ln>
          </p:spPr>
        </p:sp>
        <p:sp>
          <p:nvSpPr>
            <p:cNvPr id="901" name="Google Shape;901;g317ad4ab9ad_2_593"/>
            <p:cNvSpPr/>
            <p:nvPr/>
          </p:nvSpPr>
          <p:spPr>
            <a:xfrm>
              <a:off x="0" y="0"/>
              <a:ext cx="3632200" cy="4352290"/>
            </a:xfrm>
            <a:custGeom>
              <a:avLst/>
              <a:gdLst/>
              <a:ahLst/>
              <a:cxnLst/>
              <a:rect l="l" t="t" r="r" b="b"/>
              <a:pathLst>
                <a:path w="3632200" h="4352290" extrusionOk="0">
                  <a:moveTo>
                    <a:pt x="3632200" y="4352290"/>
                  </a:moveTo>
                  <a:lnTo>
                    <a:pt x="0" y="4352290"/>
                  </a:lnTo>
                  <a:lnTo>
                    <a:pt x="0" y="0"/>
                  </a:lnTo>
                  <a:lnTo>
                    <a:pt x="3632200" y="0"/>
                  </a:lnTo>
                  <a:lnTo>
                    <a:pt x="3632200" y="4352290"/>
                  </a:lnTo>
                  <a:close/>
                  <a:moveTo>
                    <a:pt x="31750" y="4320540"/>
                  </a:moveTo>
                  <a:lnTo>
                    <a:pt x="3600450" y="4320540"/>
                  </a:lnTo>
                  <a:lnTo>
                    <a:pt x="3600450" y="31750"/>
                  </a:lnTo>
                  <a:lnTo>
                    <a:pt x="31750" y="31750"/>
                  </a:lnTo>
                  <a:lnTo>
                    <a:pt x="31750" y="432054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</p:sp>
      </p:grpSp>
      <p:grpSp>
        <p:nvGrpSpPr>
          <p:cNvPr id="902" name="Google Shape;902;g317ad4ab9ad_2_593"/>
          <p:cNvGrpSpPr/>
          <p:nvPr/>
        </p:nvGrpSpPr>
        <p:grpSpPr>
          <a:xfrm>
            <a:off x="6264164" y="1487726"/>
            <a:ext cx="2382360" cy="2217057"/>
            <a:chOff x="0" y="0"/>
            <a:chExt cx="3632200" cy="4352290"/>
          </a:xfrm>
        </p:grpSpPr>
        <p:sp>
          <p:nvSpPr>
            <p:cNvPr id="903" name="Google Shape;903;g317ad4ab9ad_2_593"/>
            <p:cNvSpPr/>
            <p:nvPr/>
          </p:nvSpPr>
          <p:spPr>
            <a:xfrm>
              <a:off x="15240" y="15240"/>
              <a:ext cx="3600450" cy="4320540"/>
            </a:xfrm>
            <a:custGeom>
              <a:avLst/>
              <a:gdLst/>
              <a:ahLst/>
              <a:cxnLst/>
              <a:rect l="l" t="t" r="r" b="b"/>
              <a:pathLst>
                <a:path w="3600450" h="4320540" extrusionOk="0">
                  <a:moveTo>
                    <a:pt x="0" y="0"/>
                  </a:moveTo>
                  <a:lnTo>
                    <a:pt x="3600450" y="0"/>
                  </a:lnTo>
                  <a:lnTo>
                    <a:pt x="3600450" y="4320540"/>
                  </a:lnTo>
                  <a:lnTo>
                    <a:pt x="0" y="432054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l="-32969" t="-3409" r="-32207"/>
              </a:stretch>
            </a:blipFill>
            <a:ln>
              <a:noFill/>
            </a:ln>
          </p:spPr>
        </p:sp>
        <p:sp>
          <p:nvSpPr>
            <p:cNvPr id="904" name="Google Shape;904;g317ad4ab9ad_2_593"/>
            <p:cNvSpPr/>
            <p:nvPr/>
          </p:nvSpPr>
          <p:spPr>
            <a:xfrm>
              <a:off x="0" y="0"/>
              <a:ext cx="3632200" cy="4352290"/>
            </a:xfrm>
            <a:custGeom>
              <a:avLst/>
              <a:gdLst/>
              <a:ahLst/>
              <a:cxnLst/>
              <a:rect l="l" t="t" r="r" b="b"/>
              <a:pathLst>
                <a:path w="3632200" h="4352290" extrusionOk="0">
                  <a:moveTo>
                    <a:pt x="3632200" y="4352290"/>
                  </a:moveTo>
                  <a:lnTo>
                    <a:pt x="0" y="4352290"/>
                  </a:lnTo>
                  <a:lnTo>
                    <a:pt x="0" y="0"/>
                  </a:lnTo>
                  <a:lnTo>
                    <a:pt x="3632200" y="0"/>
                  </a:lnTo>
                  <a:lnTo>
                    <a:pt x="3632200" y="4352290"/>
                  </a:lnTo>
                  <a:close/>
                  <a:moveTo>
                    <a:pt x="31750" y="4320540"/>
                  </a:moveTo>
                  <a:lnTo>
                    <a:pt x="3600450" y="4320540"/>
                  </a:lnTo>
                  <a:lnTo>
                    <a:pt x="3600450" y="31750"/>
                  </a:lnTo>
                  <a:lnTo>
                    <a:pt x="31750" y="31750"/>
                  </a:lnTo>
                  <a:lnTo>
                    <a:pt x="31750" y="432054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</p:sp>
      </p:grpSp>
      <p:sp>
        <p:nvSpPr>
          <p:cNvPr id="905" name="Google Shape;905;g317ad4ab9ad_2_593"/>
          <p:cNvSpPr txBox="1"/>
          <p:nvPr/>
        </p:nvSpPr>
        <p:spPr>
          <a:xfrm>
            <a:off x="1480950" y="583100"/>
            <a:ext cx="6182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5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C00000"/>
                </a:solidFill>
                <a:latin typeface="Arimo"/>
                <a:ea typeface="Arimo"/>
                <a:cs typeface="Arimo"/>
                <a:sym typeface="Arimo"/>
              </a:rPr>
              <a:t>The Spectrum of Reality-Virtuality Continuum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6" name="Google Shape;906;g317ad4ab9ad_2_593"/>
          <p:cNvSpPr txBox="1"/>
          <p:nvPr/>
        </p:nvSpPr>
        <p:spPr>
          <a:xfrm>
            <a:off x="72000" y="37708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C00000"/>
                </a:solidFill>
              </a:rPr>
              <a:t>Reality</a:t>
            </a:r>
            <a:endParaRPr/>
          </a:p>
        </p:txBody>
      </p:sp>
      <p:sp>
        <p:nvSpPr>
          <p:cNvPr id="907" name="Google Shape;907;g317ad4ab9ad_2_593"/>
          <p:cNvSpPr txBox="1"/>
          <p:nvPr/>
        </p:nvSpPr>
        <p:spPr>
          <a:xfrm>
            <a:off x="3072000" y="37047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C00000"/>
                </a:solidFill>
              </a:rPr>
              <a:t>Augmented Reality</a:t>
            </a:r>
            <a:endParaRPr/>
          </a:p>
        </p:txBody>
      </p:sp>
      <p:sp>
        <p:nvSpPr>
          <p:cNvPr id="908" name="Google Shape;908;g317ad4ab9ad_2_593"/>
          <p:cNvSpPr txBox="1"/>
          <p:nvPr/>
        </p:nvSpPr>
        <p:spPr>
          <a:xfrm>
            <a:off x="5955350" y="37708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C00000"/>
                </a:solidFill>
              </a:rPr>
              <a:t>Virtual Reality</a:t>
            </a:r>
            <a:endParaRPr/>
          </a:p>
        </p:txBody>
      </p:sp>
      <p:sp>
        <p:nvSpPr>
          <p:cNvPr id="909" name="Google Shape;909;g317ad4ab9ad_2_593"/>
          <p:cNvSpPr/>
          <p:nvPr/>
        </p:nvSpPr>
        <p:spPr>
          <a:xfrm>
            <a:off x="125597" y="231277"/>
            <a:ext cx="795695" cy="880141"/>
          </a:xfrm>
          <a:custGeom>
            <a:avLst/>
            <a:gdLst/>
            <a:ahLst/>
            <a:cxnLst/>
            <a:rect l="l" t="t" r="r" b="b"/>
            <a:pathLst>
              <a:path w="1552575" h="2186686" extrusionOk="0">
                <a:moveTo>
                  <a:pt x="0" y="0"/>
                </a:moveTo>
                <a:lnTo>
                  <a:pt x="1552575" y="0"/>
                </a:lnTo>
                <a:lnTo>
                  <a:pt x="1552575" y="2186686"/>
                </a:lnTo>
                <a:lnTo>
                  <a:pt x="0" y="21866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99" r="-99"/>
            </a:stretch>
          </a:blipFill>
          <a:ln>
            <a:noFill/>
          </a:ln>
        </p:spPr>
      </p:sp>
      <p:sp>
        <p:nvSpPr>
          <p:cNvPr id="910" name="Google Shape;910;g317ad4ab9ad_2_593"/>
          <p:cNvSpPr/>
          <p:nvPr/>
        </p:nvSpPr>
        <p:spPr>
          <a:xfrm>
            <a:off x="8029247" y="79153"/>
            <a:ext cx="979283" cy="935866"/>
          </a:xfrm>
          <a:custGeom>
            <a:avLst/>
            <a:gdLst/>
            <a:ahLst/>
            <a:cxnLst/>
            <a:rect l="l" t="t" r="r" b="b"/>
            <a:pathLst>
              <a:path w="1681172" h="1693876" extrusionOk="0">
                <a:moveTo>
                  <a:pt x="0" y="0"/>
                </a:moveTo>
                <a:lnTo>
                  <a:pt x="1681172" y="0"/>
                </a:lnTo>
                <a:lnTo>
                  <a:pt x="1681172" y="1693876"/>
                </a:lnTo>
                <a:lnTo>
                  <a:pt x="0" y="16938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89" r="-99"/>
            </a:stretch>
          </a:blipFill>
          <a:ln>
            <a:noFill/>
          </a:ln>
        </p:spPr>
      </p:sp>
      <p:sp>
        <p:nvSpPr>
          <p:cNvPr id="911" name="Google Shape;911;g317ad4ab9ad_2_593"/>
          <p:cNvSpPr/>
          <p:nvPr/>
        </p:nvSpPr>
        <p:spPr>
          <a:xfrm>
            <a:off x="58647" y="4104974"/>
            <a:ext cx="929593" cy="995850"/>
          </a:xfrm>
          <a:custGeom>
            <a:avLst/>
            <a:gdLst/>
            <a:ahLst/>
            <a:cxnLst/>
            <a:rect l="l" t="t" r="r" b="b"/>
            <a:pathLst>
              <a:path w="2149348" h="2865755" extrusionOk="0">
                <a:moveTo>
                  <a:pt x="0" y="0"/>
                </a:moveTo>
                <a:lnTo>
                  <a:pt x="2149348" y="0"/>
                </a:lnTo>
                <a:lnTo>
                  <a:pt x="2149348" y="2865755"/>
                </a:lnTo>
                <a:lnTo>
                  <a:pt x="0" y="28657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12" name="Google Shape;912;g317ad4ab9ad_2_593"/>
          <p:cNvSpPr/>
          <p:nvPr/>
        </p:nvSpPr>
        <p:spPr>
          <a:xfrm>
            <a:off x="8194544" y="4177472"/>
            <a:ext cx="982364" cy="937163"/>
          </a:xfrm>
          <a:custGeom>
            <a:avLst/>
            <a:gdLst/>
            <a:ahLst/>
            <a:cxnLst/>
            <a:rect l="l" t="t" r="r" b="b"/>
            <a:pathLst>
              <a:path w="2932430" h="3023108" extrusionOk="0">
                <a:moveTo>
                  <a:pt x="0" y="0"/>
                </a:moveTo>
                <a:lnTo>
                  <a:pt x="2932430" y="0"/>
                </a:lnTo>
                <a:lnTo>
                  <a:pt x="2932430" y="3023108"/>
                </a:lnTo>
                <a:lnTo>
                  <a:pt x="0" y="3023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t="-29" b="-29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317ad4ab9ad_2_668"/>
          <p:cNvSpPr txBox="1">
            <a:spLocks noGrp="1"/>
          </p:cNvSpPr>
          <p:nvPr>
            <p:ph type="title"/>
          </p:nvPr>
        </p:nvSpPr>
        <p:spPr>
          <a:xfrm>
            <a:off x="768900" y="458025"/>
            <a:ext cx="37389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5"/>
                </a:solidFill>
              </a:rPr>
              <a:t>Augmented Reality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918" name="Google Shape;918;g317ad4ab9ad_2_668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18374" lvl="1" indent="-202037" algn="just" rtl="0">
              <a:lnSpc>
                <a:spcPct val="15804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-GB" sz="1500" b="1">
                <a:latin typeface="Arimo"/>
                <a:ea typeface="Arimo"/>
                <a:cs typeface="Arimo"/>
                <a:sym typeface="Arimo"/>
              </a:rPr>
              <a:t>Augmented reality (AR) refers to the real-time integration of digital information into a user’s environment. 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518374" lvl="1" indent="-202037" algn="just" rtl="0">
              <a:lnSpc>
                <a:spcPct val="15804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-GB" sz="1500" b="1">
                <a:latin typeface="Arimo"/>
                <a:ea typeface="Arimo"/>
                <a:cs typeface="Arimo"/>
                <a:sym typeface="Arimo"/>
              </a:rPr>
              <a:t>AR technology overlays content onto the real world, enriching a user’s perception of reality rather than replacing it.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919" name="Google Shape;919;g317ad4ab9ad_2_668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518374" lvl="1" indent="-202037" algn="l" rtl="0">
              <a:lnSpc>
                <a:spcPct val="18604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2400" b="1">
                <a:latin typeface="Arimo"/>
                <a:ea typeface="Arimo"/>
                <a:cs typeface="Arimo"/>
                <a:sym typeface="Arimo"/>
              </a:rPr>
              <a:t>Virtual Reality (VR) is a simulated experience created by computer technology that immerses users in an interactive, three-dimensional environment.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518374" lvl="1" indent="-202037" algn="l" rtl="0">
              <a:lnSpc>
                <a:spcPct val="18604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2400" b="1">
                <a:latin typeface="Arimo"/>
                <a:ea typeface="Arimo"/>
                <a:cs typeface="Arimo"/>
                <a:sym typeface="Arimo"/>
              </a:rPr>
              <a:t>It allows users to experience and interact with a virtual world as if they were physically present.</a:t>
            </a:r>
            <a:endParaRPr/>
          </a:p>
        </p:txBody>
      </p:sp>
      <p:sp>
        <p:nvSpPr>
          <p:cNvPr id="920" name="Google Shape;920;g317ad4ab9ad_2_668"/>
          <p:cNvSpPr txBox="1"/>
          <p:nvPr/>
        </p:nvSpPr>
        <p:spPr>
          <a:xfrm>
            <a:off x="5143500" y="476375"/>
            <a:ext cx="3476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Virtual Reality</a:t>
            </a:r>
            <a:endParaRPr sz="3000">
              <a:solidFill>
                <a:schemeClr val="accent5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317ad4ab9ad_2_730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Pedagogical Benefits of Extended Reality</a:t>
            </a:r>
            <a:endParaRPr/>
          </a:p>
        </p:txBody>
      </p:sp>
      <p:sp>
        <p:nvSpPr>
          <p:cNvPr id="926" name="Google Shape;926;g317ad4ab9ad_2_730"/>
          <p:cNvSpPr txBox="1">
            <a:spLocks noGrp="1"/>
          </p:cNvSpPr>
          <p:nvPr>
            <p:ph type="body" idx="1"/>
          </p:nvPr>
        </p:nvSpPr>
        <p:spPr>
          <a:xfrm>
            <a:off x="387900" y="1614825"/>
            <a:ext cx="8368200" cy="29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5"/>
                </a:solidFill>
              </a:rPr>
              <a:t>Increased Engagement-</a:t>
            </a:r>
            <a:endParaRPr b="1"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Immersive experiences make learning more exciting and interactive, boosting student motivation and interest.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5"/>
                </a:solidFill>
              </a:rPr>
              <a:t>Improved Retention-</a:t>
            </a:r>
            <a:endParaRPr b="1"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Hands-on experiences in virtual environments lead to deeper understanding and improved knowledge retention.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5"/>
                </a:solidFill>
              </a:rPr>
              <a:t>Personalized Learning-</a:t>
            </a:r>
            <a:endParaRPr b="1"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Students can learn at their own pace and adapt the simulation to their individual needs and learning styles.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5"/>
                </a:solidFill>
              </a:rPr>
              <a:t>Enhanced Collaboration-</a:t>
            </a:r>
            <a:endParaRPr b="1"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Virtual environments facilitate collaborative learning, allowing students to work together and learn from each other.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8"/>
          <p:cNvSpPr txBox="1">
            <a:spLocks noGrp="1"/>
          </p:cNvSpPr>
          <p:nvPr>
            <p:ph type="title"/>
          </p:nvPr>
        </p:nvSpPr>
        <p:spPr>
          <a:xfrm>
            <a:off x="727800" y="1471025"/>
            <a:ext cx="7688400" cy="28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509"/>
              <a:t>Steps to reach at desirable resources of Virtual labs</a:t>
            </a:r>
            <a:endParaRPr sz="3509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509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509"/>
              <a:t>URL: </a:t>
            </a:r>
            <a:r>
              <a:rPr lang="en-GB" sz="3509" u="sng">
                <a:solidFill>
                  <a:schemeClr val="hlink"/>
                </a:solidFill>
                <a:hlinkClick r:id="rId3"/>
              </a:rPr>
              <a:t>https://diksha.gov.in/</a:t>
            </a:r>
            <a:endParaRPr sz="3509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509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9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</a:pPr>
            <a:r>
              <a:rPr lang="en-GB" sz="1600">
                <a:solidFill>
                  <a:schemeClr val="dk1"/>
                </a:solidFill>
              </a:rPr>
              <a:t>Search </a:t>
            </a:r>
            <a:r>
              <a:rPr lang="en-GB" sz="1600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https://diksha.gov.in/</a:t>
            </a:r>
            <a:r>
              <a:rPr lang="en-GB" sz="1600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937" name="Google Shape;937;p9"/>
          <p:cNvPicPr preferRelativeResize="0"/>
          <p:nvPr/>
        </p:nvPicPr>
        <p:blipFill rotWithShape="1">
          <a:blip r:embed="rId4">
            <a:alphaModFix/>
          </a:blip>
          <a:srcRect b="5997"/>
          <a:stretch/>
        </p:blipFill>
        <p:spPr>
          <a:xfrm>
            <a:off x="1115375" y="1176925"/>
            <a:ext cx="6893802" cy="347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10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</a:pPr>
            <a:r>
              <a:rPr lang="en-GB" sz="1600">
                <a:solidFill>
                  <a:schemeClr val="dk1"/>
                </a:solidFill>
              </a:rPr>
              <a:t>Scroll banners to find Virtual labs vertical and click on its “Explore” icon.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943" name="Google Shape;943;p10"/>
          <p:cNvPicPr preferRelativeResize="0"/>
          <p:nvPr/>
        </p:nvPicPr>
        <p:blipFill rotWithShape="1">
          <a:blip r:embed="rId3">
            <a:alphaModFix/>
          </a:blip>
          <a:srcRect t="35525"/>
          <a:stretch/>
        </p:blipFill>
        <p:spPr>
          <a:xfrm>
            <a:off x="675725" y="1869550"/>
            <a:ext cx="7618624" cy="238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11"/>
          <p:cNvSpPr txBox="1">
            <a:spLocks noGrp="1"/>
          </p:cNvSpPr>
          <p:nvPr>
            <p:ph type="title"/>
          </p:nvPr>
        </p:nvSpPr>
        <p:spPr>
          <a:xfrm>
            <a:off x="284775" y="1300675"/>
            <a:ext cx="2220900" cy="23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GB" sz="1600">
                <a:solidFill>
                  <a:schemeClr val="dk1"/>
                </a:solidFill>
              </a:rPr>
              <a:t>Scroll down on the landing page of Virtual labs to reach eContent of classes 6-12.</a:t>
            </a:r>
            <a:endParaRPr sz="1600"/>
          </a:p>
        </p:txBody>
      </p:sp>
      <p:pic>
        <p:nvPicPr>
          <p:cNvPr id="949" name="Google Shape;949;p11"/>
          <p:cNvPicPr preferRelativeResize="0"/>
          <p:nvPr/>
        </p:nvPicPr>
        <p:blipFill rotWithShape="1">
          <a:blip r:embed="rId3">
            <a:alphaModFix/>
          </a:blip>
          <a:srcRect l="19946" t="45798" r="20528" b="5435"/>
          <a:stretch/>
        </p:blipFill>
        <p:spPr>
          <a:xfrm>
            <a:off x="2999625" y="1602175"/>
            <a:ext cx="5442974" cy="250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317ad4ab9ad_2_312"/>
          <p:cNvSpPr/>
          <p:nvPr/>
        </p:nvSpPr>
        <p:spPr>
          <a:xfrm>
            <a:off x="77621" y="39915"/>
            <a:ext cx="5882640" cy="557785"/>
          </a:xfrm>
          <a:custGeom>
            <a:avLst/>
            <a:gdLst/>
            <a:ahLst/>
            <a:cxnLst/>
            <a:rect l="l" t="t" r="r" b="b"/>
            <a:pathLst>
              <a:path w="5882640" h="557785" extrusionOk="0">
                <a:moveTo>
                  <a:pt x="0" y="92965"/>
                </a:moveTo>
                <a:cubicBezTo>
                  <a:pt x="0" y="41656"/>
                  <a:pt x="41622" y="0"/>
                  <a:pt x="92967" y="0"/>
                </a:cubicBezTo>
                <a:lnTo>
                  <a:pt x="5789676" y="0"/>
                </a:lnTo>
                <a:cubicBezTo>
                  <a:pt x="5840984" y="0"/>
                  <a:pt x="5882640" y="41656"/>
                  <a:pt x="5882640" y="92965"/>
                </a:cubicBezTo>
                <a:lnTo>
                  <a:pt x="5882640" y="464821"/>
                </a:lnTo>
                <a:cubicBezTo>
                  <a:pt x="5882640" y="516129"/>
                  <a:pt x="5840984" y="557785"/>
                  <a:pt x="5789676" y="557785"/>
                </a:cubicBezTo>
                <a:lnTo>
                  <a:pt x="92967" y="557785"/>
                </a:lnTo>
                <a:cubicBezTo>
                  <a:pt x="41622" y="557785"/>
                  <a:pt x="0" y="516129"/>
                  <a:pt x="0" y="464821"/>
                </a:cubicBezTo>
                <a:close/>
                <a:moveTo>
                  <a:pt x="5001767" y="5094732"/>
                </a:moveTo>
              </a:path>
            </a:pathLst>
          </a:custGeom>
          <a:solidFill>
            <a:srgbClr val="00206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g317ad4ab9ad_2_312"/>
          <p:cNvSpPr/>
          <p:nvPr/>
        </p:nvSpPr>
        <p:spPr>
          <a:xfrm>
            <a:off x="174865" y="49365"/>
            <a:ext cx="57630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NEP 2020 –Technological thrust areas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5" name="Google Shape;775;g317ad4ab9ad_2_312"/>
          <p:cNvGrpSpPr/>
          <p:nvPr/>
        </p:nvGrpSpPr>
        <p:grpSpPr>
          <a:xfrm>
            <a:off x="166693" y="1127304"/>
            <a:ext cx="8585350" cy="3550907"/>
            <a:chOff x="1087629" y="1524817"/>
            <a:chExt cx="10016743" cy="4189367"/>
          </a:xfrm>
        </p:grpSpPr>
        <p:sp>
          <p:nvSpPr>
            <p:cNvPr id="776" name="Google Shape;776;g317ad4ab9ad_2_312"/>
            <p:cNvSpPr/>
            <p:nvPr/>
          </p:nvSpPr>
          <p:spPr>
            <a:xfrm>
              <a:off x="4001320" y="1524817"/>
              <a:ext cx="2732519" cy="2732521"/>
            </a:xfrm>
            <a:custGeom>
              <a:avLst/>
              <a:gdLst/>
              <a:ahLst/>
              <a:cxnLst/>
              <a:rect l="l" t="t" r="r" b="b"/>
              <a:pathLst>
                <a:path w="2732519" h="2732521" extrusionOk="0">
                  <a:moveTo>
                    <a:pt x="1366261" y="0"/>
                  </a:moveTo>
                  <a:lnTo>
                    <a:pt x="2732519" y="1366260"/>
                  </a:lnTo>
                  <a:lnTo>
                    <a:pt x="2225174" y="1873606"/>
                  </a:lnTo>
                  <a:lnTo>
                    <a:pt x="2225174" y="1876186"/>
                  </a:lnTo>
                  <a:lnTo>
                    <a:pt x="2225175" y="2225175"/>
                  </a:lnTo>
                  <a:lnTo>
                    <a:pt x="1876187" y="2225175"/>
                  </a:lnTo>
                  <a:lnTo>
                    <a:pt x="1876185" y="2225176"/>
                  </a:lnTo>
                  <a:lnTo>
                    <a:pt x="1873605" y="2225176"/>
                  </a:lnTo>
                  <a:lnTo>
                    <a:pt x="1366260" y="2732521"/>
                  </a:lnTo>
                  <a:lnTo>
                    <a:pt x="994524" y="2360785"/>
                  </a:lnTo>
                  <a:lnTo>
                    <a:pt x="994524" y="2311263"/>
                  </a:lnTo>
                  <a:lnTo>
                    <a:pt x="1366260" y="2682998"/>
                  </a:lnTo>
                  <a:lnTo>
                    <a:pt x="1825374" y="2223885"/>
                  </a:lnTo>
                  <a:lnTo>
                    <a:pt x="1825893" y="2223885"/>
                  </a:lnTo>
                  <a:lnTo>
                    <a:pt x="1855305" y="2194473"/>
                  </a:lnTo>
                  <a:lnTo>
                    <a:pt x="1857365" y="2194473"/>
                  </a:lnTo>
                  <a:lnTo>
                    <a:pt x="1906885" y="2194474"/>
                  </a:lnTo>
                  <a:lnTo>
                    <a:pt x="1906888" y="2194472"/>
                  </a:lnTo>
                  <a:lnTo>
                    <a:pt x="2194472" y="2194473"/>
                  </a:lnTo>
                  <a:lnTo>
                    <a:pt x="2194471" y="1906888"/>
                  </a:lnTo>
                  <a:lnTo>
                    <a:pt x="2194471" y="1857367"/>
                  </a:lnTo>
                  <a:lnTo>
                    <a:pt x="2194471" y="1855307"/>
                  </a:lnTo>
                  <a:lnTo>
                    <a:pt x="2223884" y="1825894"/>
                  </a:lnTo>
                  <a:lnTo>
                    <a:pt x="2223884" y="1825374"/>
                  </a:lnTo>
                  <a:lnTo>
                    <a:pt x="2682998" y="1366260"/>
                  </a:lnTo>
                  <a:lnTo>
                    <a:pt x="1366260" y="49522"/>
                  </a:lnTo>
                  <a:lnTo>
                    <a:pt x="49521" y="1366260"/>
                  </a:lnTo>
                  <a:lnTo>
                    <a:pt x="421257" y="1737996"/>
                  </a:lnTo>
                  <a:lnTo>
                    <a:pt x="371735" y="1737995"/>
                  </a:lnTo>
                  <a:lnTo>
                    <a:pt x="0" y="1366261"/>
                  </a:lnTo>
                  <a:lnTo>
                    <a:pt x="1366261" y="0"/>
                  </a:lnTo>
                  <a:close/>
                </a:path>
              </a:pathLst>
            </a:custGeom>
            <a:solidFill>
              <a:srgbClr val="13A1D8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77" name="Google Shape;777;g317ad4ab9ad_2_312"/>
            <p:cNvSpPr/>
            <p:nvPr/>
          </p:nvSpPr>
          <p:spPr>
            <a:xfrm>
              <a:off x="1087629" y="1524818"/>
              <a:ext cx="2732520" cy="2732521"/>
            </a:xfrm>
            <a:custGeom>
              <a:avLst/>
              <a:gdLst/>
              <a:ahLst/>
              <a:cxnLst/>
              <a:rect l="l" t="t" r="r" b="b"/>
              <a:pathLst>
                <a:path w="2732520" h="2732521" extrusionOk="0">
                  <a:moveTo>
                    <a:pt x="1366260" y="0"/>
                  </a:moveTo>
                  <a:lnTo>
                    <a:pt x="2732520" y="1366260"/>
                  </a:lnTo>
                  <a:lnTo>
                    <a:pt x="2223880" y="1874900"/>
                  </a:lnTo>
                  <a:lnTo>
                    <a:pt x="2223880" y="2223879"/>
                  </a:lnTo>
                  <a:lnTo>
                    <a:pt x="1874900" y="2223880"/>
                  </a:lnTo>
                  <a:lnTo>
                    <a:pt x="1825380" y="2223879"/>
                  </a:lnTo>
                  <a:lnTo>
                    <a:pt x="1823308" y="2223880"/>
                  </a:lnTo>
                  <a:lnTo>
                    <a:pt x="1854012" y="2193178"/>
                  </a:lnTo>
                  <a:lnTo>
                    <a:pt x="1856081" y="2193178"/>
                  </a:lnTo>
                  <a:lnTo>
                    <a:pt x="1856083" y="2193178"/>
                  </a:lnTo>
                  <a:lnTo>
                    <a:pt x="1905603" y="2193178"/>
                  </a:lnTo>
                  <a:lnTo>
                    <a:pt x="1905604" y="2193178"/>
                  </a:lnTo>
                  <a:lnTo>
                    <a:pt x="2193177" y="2193178"/>
                  </a:lnTo>
                  <a:lnTo>
                    <a:pt x="2193178" y="1905603"/>
                  </a:lnTo>
                  <a:lnTo>
                    <a:pt x="2193178" y="1905602"/>
                  </a:lnTo>
                  <a:lnTo>
                    <a:pt x="2193178" y="1856082"/>
                  </a:lnTo>
                  <a:lnTo>
                    <a:pt x="2193178" y="1856081"/>
                  </a:lnTo>
                  <a:lnTo>
                    <a:pt x="2193178" y="1854011"/>
                  </a:lnTo>
                  <a:lnTo>
                    <a:pt x="2223880" y="1823309"/>
                  </a:lnTo>
                  <a:lnTo>
                    <a:pt x="2223881" y="1825378"/>
                  </a:lnTo>
                  <a:lnTo>
                    <a:pt x="2682999" y="1366260"/>
                  </a:lnTo>
                  <a:lnTo>
                    <a:pt x="1366261" y="49522"/>
                  </a:lnTo>
                  <a:lnTo>
                    <a:pt x="49522" y="1366260"/>
                  </a:lnTo>
                  <a:lnTo>
                    <a:pt x="1366260" y="2682999"/>
                  </a:lnTo>
                  <a:lnTo>
                    <a:pt x="1825380" y="2223880"/>
                  </a:lnTo>
                  <a:lnTo>
                    <a:pt x="1874900" y="2223880"/>
                  </a:lnTo>
                  <a:lnTo>
                    <a:pt x="1366260" y="2732521"/>
                  </a:lnTo>
                  <a:lnTo>
                    <a:pt x="0" y="1366261"/>
                  </a:lnTo>
                  <a:lnTo>
                    <a:pt x="1366260" y="0"/>
                  </a:lnTo>
                  <a:close/>
                </a:path>
              </a:pathLst>
            </a:custGeom>
            <a:solidFill>
              <a:srgbClr val="06395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78" name="Google Shape;778;g317ad4ab9ad_2_312"/>
            <p:cNvSpPr/>
            <p:nvPr/>
          </p:nvSpPr>
          <p:spPr>
            <a:xfrm>
              <a:off x="2544474" y="2981662"/>
              <a:ext cx="2732520" cy="2732520"/>
            </a:xfrm>
            <a:custGeom>
              <a:avLst/>
              <a:gdLst/>
              <a:ahLst/>
              <a:cxnLst/>
              <a:rect l="l" t="t" r="r" b="b"/>
              <a:pathLst>
                <a:path w="2732520" h="2732520" extrusionOk="0">
                  <a:moveTo>
                    <a:pt x="1366259" y="0"/>
                  </a:moveTo>
                  <a:lnTo>
                    <a:pt x="1874899" y="508639"/>
                  </a:lnTo>
                  <a:lnTo>
                    <a:pt x="2223878" y="508639"/>
                  </a:lnTo>
                  <a:lnTo>
                    <a:pt x="2223878" y="857618"/>
                  </a:lnTo>
                  <a:lnTo>
                    <a:pt x="2223878" y="857619"/>
                  </a:lnTo>
                  <a:lnTo>
                    <a:pt x="2223879" y="874928"/>
                  </a:lnTo>
                  <a:lnTo>
                    <a:pt x="2223878" y="857618"/>
                  </a:lnTo>
                  <a:lnTo>
                    <a:pt x="2732520" y="1366260"/>
                  </a:lnTo>
                  <a:lnTo>
                    <a:pt x="1366260" y="2732520"/>
                  </a:lnTo>
                  <a:lnTo>
                    <a:pt x="0" y="1366261"/>
                  </a:lnTo>
                  <a:lnTo>
                    <a:pt x="371738" y="994522"/>
                  </a:lnTo>
                  <a:lnTo>
                    <a:pt x="421259" y="994522"/>
                  </a:lnTo>
                  <a:lnTo>
                    <a:pt x="49520" y="1366261"/>
                  </a:lnTo>
                  <a:lnTo>
                    <a:pt x="1366258" y="2682999"/>
                  </a:lnTo>
                  <a:lnTo>
                    <a:pt x="2682998" y="1366260"/>
                  </a:lnTo>
                  <a:lnTo>
                    <a:pt x="2223879" y="907141"/>
                  </a:lnTo>
                  <a:lnTo>
                    <a:pt x="2223879" y="909210"/>
                  </a:lnTo>
                  <a:lnTo>
                    <a:pt x="2193177" y="878508"/>
                  </a:lnTo>
                  <a:lnTo>
                    <a:pt x="2193177" y="876438"/>
                  </a:lnTo>
                  <a:lnTo>
                    <a:pt x="2193176" y="876437"/>
                  </a:lnTo>
                  <a:lnTo>
                    <a:pt x="2193177" y="826917"/>
                  </a:lnTo>
                  <a:lnTo>
                    <a:pt x="2193176" y="539340"/>
                  </a:lnTo>
                  <a:lnTo>
                    <a:pt x="1905602" y="539342"/>
                  </a:lnTo>
                  <a:lnTo>
                    <a:pt x="1856080" y="539343"/>
                  </a:lnTo>
                  <a:lnTo>
                    <a:pt x="1854011" y="539343"/>
                  </a:lnTo>
                  <a:lnTo>
                    <a:pt x="1823308" y="508639"/>
                  </a:lnTo>
                  <a:lnTo>
                    <a:pt x="1825377" y="508640"/>
                  </a:lnTo>
                  <a:lnTo>
                    <a:pt x="1825378" y="508639"/>
                  </a:lnTo>
                  <a:lnTo>
                    <a:pt x="1366259" y="49522"/>
                  </a:lnTo>
                  <a:lnTo>
                    <a:pt x="994523" y="421258"/>
                  </a:lnTo>
                  <a:lnTo>
                    <a:pt x="994523" y="371737"/>
                  </a:lnTo>
                  <a:lnTo>
                    <a:pt x="1366259" y="0"/>
                  </a:lnTo>
                  <a:close/>
                </a:path>
              </a:pathLst>
            </a:custGeom>
            <a:solidFill>
              <a:srgbClr val="F7931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79" name="Google Shape;779;g317ad4ab9ad_2_312"/>
            <p:cNvSpPr/>
            <p:nvPr/>
          </p:nvSpPr>
          <p:spPr>
            <a:xfrm>
              <a:off x="8371851" y="2981663"/>
              <a:ext cx="2732521" cy="2732521"/>
            </a:xfrm>
            <a:custGeom>
              <a:avLst/>
              <a:gdLst/>
              <a:ahLst/>
              <a:cxnLst/>
              <a:rect l="l" t="t" r="r" b="b"/>
              <a:pathLst>
                <a:path w="2732521" h="2732521" extrusionOk="0">
                  <a:moveTo>
                    <a:pt x="1366261" y="0"/>
                  </a:moveTo>
                  <a:lnTo>
                    <a:pt x="2732521" y="1366261"/>
                  </a:lnTo>
                  <a:lnTo>
                    <a:pt x="1366261" y="2732521"/>
                  </a:lnTo>
                  <a:lnTo>
                    <a:pt x="0" y="1366261"/>
                  </a:lnTo>
                  <a:lnTo>
                    <a:pt x="371739" y="994523"/>
                  </a:lnTo>
                  <a:lnTo>
                    <a:pt x="421260" y="994523"/>
                  </a:lnTo>
                  <a:lnTo>
                    <a:pt x="49523" y="1366260"/>
                  </a:lnTo>
                  <a:lnTo>
                    <a:pt x="1366261" y="2682999"/>
                  </a:lnTo>
                  <a:lnTo>
                    <a:pt x="2683000" y="1366260"/>
                  </a:lnTo>
                  <a:lnTo>
                    <a:pt x="1366261" y="49522"/>
                  </a:lnTo>
                  <a:lnTo>
                    <a:pt x="994522" y="421261"/>
                  </a:lnTo>
                  <a:lnTo>
                    <a:pt x="994522" y="371739"/>
                  </a:lnTo>
                  <a:lnTo>
                    <a:pt x="1366261" y="0"/>
                  </a:lnTo>
                  <a:close/>
                </a:path>
              </a:pathLst>
            </a:custGeom>
            <a:solidFill>
              <a:srgbClr val="A2B969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80" name="Google Shape;780;g317ad4ab9ad_2_312"/>
            <p:cNvSpPr/>
            <p:nvPr/>
          </p:nvSpPr>
          <p:spPr>
            <a:xfrm>
              <a:off x="9108188" y="3348131"/>
              <a:ext cx="30704" cy="82282"/>
            </a:xfrm>
            <a:custGeom>
              <a:avLst/>
              <a:gdLst/>
              <a:ahLst/>
              <a:cxnLst/>
              <a:rect l="l" t="t" r="r" b="b"/>
              <a:pathLst>
                <a:path w="30704" h="82282" extrusionOk="0">
                  <a:moveTo>
                    <a:pt x="30704" y="0"/>
                  </a:moveTo>
                  <a:lnTo>
                    <a:pt x="30704" y="2059"/>
                  </a:lnTo>
                  <a:lnTo>
                    <a:pt x="30703" y="2059"/>
                  </a:lnTo>
                  <a:lnTo>
                    <a:pt x="30703" y="15881"/>
                  </a:lnTo>
                  <a:lnTo>
                    <a:pt x="30703" y="51581"/>
                  </a:lnTo>
                  <a:lnTo>
                    <a:pt x="0" y="82282"/>
                  </a:lnTo>
                  <a:lnTo>
                    <a:pt x="2" y="32761"/>
                  </a:lnTo>
                  <a:lnTo>
                    <a:pt x="1" y="32761"/>
                  </a:lnTo>
                  <a:lnTo>
                    <a:pt x="0" y="30701"/>
                  </a:lnTo>
                  <a:lnTo>
                    <a:pt x="30704" y="0"/>
                  </a:lnTo>
                  <a:close/>
                </a:path>
              </a:pathLst>
            </a:custGeom>
            <a:solidFill>
              <a:srgbClr val="06395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81" name="Google Shape;781;g317ad4ab9ad_2_312"/>
            <p:cNvSpPr/>
            <p:nvPr/>
          </p:nvSpPr>
          <p:spPr>
            <a:xfrm>
              <a:off x="6915006" y="1524817"/>
              <a:ext cx="2732520" cy="2732520"/>
            </a:xfrm>
            <a:custGeom>
              <a:avLst/>
              <a:gdLst/>
              <a:ahLst/>
              <a:cxnLst/>
              <a:rect l="l" t="t" r="r" b="b"/>
              <a:pathLst>
                <a:path w="2732520" h="2732520" extrusionOk="0">
                  <a:moveTo>
                    <a:pt x="2223886" y="1874896"/>
                  </a:moveTo>
                  <a:lnTo>
                    <a:pt x="2223886" y="2223884"/>
                  </a:lnTo>
                  <a:lnTo>
                    <a:pt x="1874898" y="2223885"/>
                  </a:lnTo>
                  <a:lnTo>
                    <a:pt x="1874896" y="2223885"/>
                  </a:lnTo>
                  <a:lnTo>
                    <a:pt x="1366260" y="2732520"/>
                  </a:lnTo>
                  <a:lnTo>
                    <a:pt x="994525" y="2360785"/>
                  </a:lnTo>
                  <a:lnTo>
                    <a:pt x="994526" y="2311263"/>
                  </a:lnTo>
                  <a:lnTo>
                    <a:pt x="1366261" y="2682999"/>
                  </a:lnTo>
                  <a:lnTo>
                    <a:pt x="1825375" y="2223886"/>
                  </a:lnTo>
                  <a:lnTo>
                    <a:pt x="1864710" y="2223885"/>
                  </a:lnTo>
                  <a:lnTo>
                    <a:pt x="1825374" y="2223885"/>
                  </a:lnTo>
                  <a:lnTo>
                    <a:pt x="1825375" y="2223886"/>
                  </a:lnTo>
                  <a:lnTo>
                    <a:pt x="1823315" y="2223884"/>
                  </a:lnTo>
                  <a:lnTo>
                    <a:pt x="1854017" y="2193183"/>
                  </a:lnTo>
                  <a:lnTo>
                    <a:pt x="1856077" y="2193182"/>
                  </a:lnTo>
                  <a:lnTo>
                    <a:pt x="1856076" y="2193183"/>
                  </a:lnTo>
                  <a:lnTo>
                    <a:pt x="1905598" y="2193182"/>
                  </a:lnTo>
                  <a:lnTo>
                    <a:pt x="1905600" y="2193182"/>
                  </a:lnTo>
                  <a:lnTo>
                    <a:pt x="2193183" y="2193183"/>
                  </a:lnTo>
                  <a:lnTo>
                    <a:pt x="2193184" y="1905599"/>
                  </a:lnTo>
                  <a:close/>
                  <a:moveTo>
                    <a:pt x="1366260" y="0"/>
                  </a:moveTo>
                  <a:lnTo>
                    <a:pt x="2732520" y="1366259"/>
                  </a:lnTo>
                  <a:lnTo>
                    <a:pt x="2223885" y="1874896"/>
                  </a:lnTo>
                  <a:lnTo>
                    <a:pt x="2223884" y="1839195"/>
                  </a:lnTo>
                  <a:lnTo>
                    <a:pt x="2223885" y="1825373"/>
                  </a:lnTo>
                  <a:lnTo>
                    <a:pt x="2682999" y="1366259"/>
                  </a:lnTo>
                  <a:lnTo>
                    <a:pt x="1366260" y="49521"/>
                  </a:lnTo>
                  <a:lnTo>
                    <a:pt x="49521" y="1366259"/>
                  </a:lnTo>
                  <a:lnTo>
                    <a:pt x="421258" y="1737996"/>
                  </a:lnTo>
                  <a:lnTo>
                    <a:pt x="371735" y="1737996"/>
                  </a:lnTo>
                  <a:lnTo>
                    <a:pt x="0" y="1366259"/>
                  </a:lnTo>
                  <a:close/>
                </a:path>
              </a:pathLst>
            </a:custGeom>
            <a:solidFill>
              <a:srgbClr val="C13018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82" name="Google Shape;782;g317ad4ab9ad_2_312"/>
            <p:cNvSpPr/>
            <p:nvPr/>
          </p:nvSpPr>
          <p:spPr>
            <a:xfrm>
              <a:off x="7282210" y="3489564"/>
              <a:ext cx="31294" cy="30703"/>
            </a:xfrm>
            <a:custGeom>
              <a:avLst/>
              <a:gdLst/>
              <a:ahLst/>
              <a:cxnLst/>
              <a:rect l="l" t="t" r="r" b="b"/>
              <a:pathLst>
                <a:path w="31294" h="30703" extrusionOk="0">
                  <a:moveTo>
                    <a:pt x="0" y="0"/>
                  </a:moveTo>
                  <a:lnTo>
                    <a:pt x="592" y="0"/>
                  </a:lnTo>
                  <a:lnTo>
                    <a:pt x="31294" y="30703"/>
                  </a:lnTo>
                  <a:lnTo>
                    <a:pt x="30702" y="307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395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83" name="Google Shape;783;g317ad4ab9ad_2_312"/>
            <p:cNvSpPr/>
            <p:nvPr/>
          </p:nvSpPr>
          <p:spPr>
            <a:xfrm>
              <a:off x="5458162" y="2981661"/>
              <a:ext cx="2732520" cy="2732520"/>
            </a:xfrm>
            <a:custGeom>
              <a:avLst/>
              <a:gdLst/>
              <a:ahLst/>
              <a:cxnLst/>
              <a:rect l="l" t="t" r="r" b="b"/>
              <a:pathLst>
                <a:path w="2732520" h="2732520" extrusionOk="0">
                  <a:moveTo>
                    <a:pt x="1824641" y="507902"/>
                  </a:moveTo>
                  <a:lnTo>
                    <a:pt x="1874162" y="507902"/>
                  </a:lnTo>
                  <a:lnTo>
                    <a:pt x="2224619" y="507902"/>
                  </a:lnTo>
                  <a:lnTo>
                    <a:pt x="2224618" y="858357"/>
                  </a:lnTo>
                  <a:lnTo>
                    <a:pt x="2732520" y="1366259"/>
                  </a:lnTo>
                  <a:lnTo>
                    <a:pt x="1366261" y="2732520"/>
                  </a:lnTo>
                  <a:lnTo>
                    <a:pt x="0" y="1366259"/>
                  </a:lnTo>
                  <a:lnTo>
                    <a:pt x="371739" y="994521"/>
                  </a:lnTo>
                  <a:lnTo>
                    <a:pt x="421261" y="994521"/>
                  </a:lnTo>
                  <a:lnTo>
                    <a:pt x="49522" y="1366260"/>
                  </a:lnTo>
                  <a:lnTo>
                    <a:pt x="1366260" y="2682999"/>
                  </a:lnTo>
                  <a:lnTo>
                    <a:pt x="2682998" y="1366260"/>
                  </a:lnTo>
                  <a:lnTo>
                    <a:pt x="2224619" y="907880"/>
                  </a:lnTo>
                  <a:lnTo>
                    <a:pt x="2224619" y="908473"/>
                  </a:lnTo>
                  <a:lnTo>
                    <a:pt x="2193916" y="877770"/>
                  </a:lnTo>
                  <a:lnTo>
                    <a:pt x="2193916" y="877177"/>
                  </a:lnTo>
                  <a:lnTo>
                    <a:pt x="2193917" y="827657"/>
                  </a:lnTo>
                  <a:lnTo>
                    <a:pt x="2193916" y="827656"/>
                  </a:lnTo>
                  <a:lnTo>
                    <a:pt x="2193917" y="538604"/>
                  </a:lnTo>
                  <a:lnTo>
                    <a:pt x="1904863" y="538604"/>
                  </a:lnTo>
                  <a:lnTo>
                    <a:pt x="1855343" y="538604"/>
                  </a:lnTo>
                  <a:close/>
                  <a:moveTo>
                    <a:pt x="1366261" y="0"/>
                  </a:moveTo>
                  <a:lnTo>
                    <a:pt x="1874162" y="507900"/>
                  </a:lnTo>
                  <a:lnTo>
                    <a:pt x="1824641" y="507900"/>
                  </a:lnTo>
                  <a:lnTo>
                    <a:pt x="1366261" y="49521"/>
                  </a:lnTo>
                  <a:lnTo>
                    <a:pt x="994524" y="421260"/>
                  </a:lnTo>
                  <a:lnTo>
                    <a:pt x="994523" y="371737"/>
                  </a:lnTo>
                  <a:close/>
                </a:path>
              </a:pathLst>
            </a:custGeom>
            <a:solidFill>
              <a:srgbClr val="F8B10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pic>
          <p:nvPicPr>
            <p:cNvPr id="784" name="Google Shape;784;g317ad4ab9ad_2_312" descr="Chat with solid fill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81774" y="4458836"/>
              <a:ext cx="856842" cy="8568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5" name="Google Shape;785;g317ad4ab9ad_2_312"/>
            <p:cNvSpPr txBox="1"/>
            <p:nvPr/>
          </p:nvSpPr>
          <p:spPr>
            <a:xfrm>
              <a:off x="1567000" y="2860362"/>
              <a:ext cx="1818300" cy="59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>
                  <a:solidFill>
                    <a:srgbClr val="3F3F3F"/>
                  </a:solidFill>
                  <a:latin typeface="Cambria"/>
                  <a:ea typeface="Cambria"/>
                  <a:cs typeface="Cambria"/>
                  <a:sym typeface="Cambria"/>
                </a:rPr>
                <a:t>Teaching-learning,</a:t>
              </a:r>
              <a:endParaRPr sz="11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>
                  <a:solidFill>
                    <a:srgbClr val="3F3F3F"/>
                  </a:solidFill>
                  <a:latin typeface="Cambria"/>
                  <a:ea typeface="Cambria"/>
                  <a:cs typeface="Cambria"/>
                  <a:sym typeface="Cambria"/>
                </a:rPr>
                <a:t>evaluation</a:t>
              </a:r>
              <a:endParaRPr sz="1100"/>
            </a:p>
          </p:txBody>
        </p:sp>
        <p:sp>
          <p:nvSpPr>
            <p:cNvPr id="786" name="Google Shape;786;g317ad4ab9ad_2_312"/>
            <p:cNvSpPr txBox="1"/>
            <p:nvPr/>
          </p:nvSpPr>
          <p:spPr>
            <a:xfrm>
              <a:off x="4138247" y="2796491"/>
              <a:ext cx="2473200" cy="62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500" b="1" i="0" u="none" strike="noStrike" cap="none">
                  <a:solidFill>
                    <a:srgbClr val="3F3F3F"/>
                  </a:solidFill>
                  <a:latin typeface="Cambria"/>
                  <a:ea typeface="Cambria"/>
                  <a:cs typeface="Cambria"/>
                  <a:sym typeface="Cambria"/>
                </a:rPr>
                <a:t>Enhancing educational </a:t>
              </a:r>
              <a:endParaRPr sz="11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500" b="1" i="0" u="none" strike="noStrike" cap="none">
                  <a:solidFill>
                    <a:srgbClr val="3F3F3F"/>
                  </a:solidFill>
                  <a:latin typeface="Cambria"/>
                  <a:ea typeface="Cambria"/>
                  <a:cs typeface="Cambria"/>
                  <a:sym typeface="Cambria"/>
                </a:rPr>
                <a:t>access</a:t>
              </a:r>
              <a:endParaRPr sz="1100"/>
            </a:p>
          </p:txBody>
        </p:sp>
        <p:sp>
          <p:nvSpPr>
            <p:cNvPr id="787" name="Google Shape;787;g317ad4ab9ad_2_312"/>
            <p:cNvSpPr txBox="1"/>
            <p:nvPr/>
          </p:nvSpPr>
          <p:spPr>
            <a:xfrm>
              <a:off x="7272384" y="2866090"/>
              <a:ext cx="1999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1" i="0" u="none" strike="noStrike" cap="none">
                  <a:solidFill>
                    <a:srgbClr val="3F3F3F"/>
                  </a:solidFill>
                  <a:latin typeface="Cambria"/>
                  <a:ea typeface="Cambria"/>
                  <a:cs typeface="Cambria"/>
                  <a:sym typeface="Cambria"/>
                </a:rPr>
                <a:t>Increasing access for divyang students</a:t>
              </a:r>
              <a:endParaRPr sz="1100"/>
            </a:p>
          </p:txBody>
        </p:sp>
        <p:sp>
          <p:nvSpPr>
            <p:cNvPr id="788" name="Google Shape;788;g317ad4ab9ad_2_312"/>
            <p:cNvSpPr txBox="1"/>
            <p:nvPr/>
          </p:nvSpPr>
          <p:spPr>
            <a:xfrm>
              <a:off x="2895140" y="3939804"/>
              <a:ext cx="1976100" cy="48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100" b="1" i="0" u="none" strike="noStrike" cap="none">
                  <a:solidFill>
                    <a:srgbClr val="3F3F3F"/>
                  </a:solidFill>
                  <a:latin typeface="Cambria"/>
                  <a:ea typeface="Cambria"/>
                  <a:cs typeface="Cambria"/>
                  <a:sym typeface="Cambria"/>
                </a:rPr>
                <a:t>Removing </a:t>
              </a:r>
              <a:endParaRPr sz="11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100" b="1" i="0" u="none" strike="noStrike" cap="none">
                  <a:solidFill>
                    <a:srgbClr val="3F3F3F"/>
                  </a:solidFill>
                  <a:latin typeface="Cambria"/>
                  <a:ea typeface="Cambria"/>
                  <a:cs typeface="Cambria"/>
                  <a:sym typeface="Cambria"/>
                </a:rPr>
                <a:t>language barriers</a:t>
              </a:r>
              <a:endParaRPr sz="1100"/>
            </a:p>
          </p:txBody>
        </p:sp>
        <p:sp>
          <p:nvSpPr>
            <p:cNvPr id="789" name="Google Shape;789;g317ad4ab9ad_2_312"/>
            <p:cNvSpPr txBox="1"/>
            <p:nvPr/>
          </p:nvSpPr>
          <p:spPr>
            <a:xfrm>
              <a:off x="5658956" y="3817251"/>
              <a:ext cx="2531700" cy="48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1" i="0" u="none" strike="noStrike" cap="none">
                  <a:solidFill>
                    <a:srgbClr val="3F3F3F"/>
                  </a:solidFill>
                  <a:latin typeface="Cambria"/>
                  <a:ea typeface="Cambria"/>
                  <a:cs typeface="Cambria"/>
                  <a:sym typeface="Cambria"/>
                </a:rPr>
                <a:t>Supporting teacher preparation &amp; professional development </a:t>
              </a:r>
              <a:endParaRPr sz="1100"/>
            </a:p>
          </p:txBody>
        </p:sp>
        <p:sp>
          <p:nvSpPr>
            <p:cNvPr id="790" name="Google Shape;790;g317ad4ab9ad_2_312"/>
            <p:cNvSpPr txBox="1"/>
            <p:nvPr/>
          </p:nvSpPr>
          <p:spPr>
            <a:xfrm>
              <a:off x="8731859" y="3694696"/>
              <a:ext cx="2193600" cy="6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1" i="0" u="none" strike="noStrike" cap="none">
                  <a:solidFill>
                    <a:srgbClr val="3F3F3F"/>
                  </a:solidFill>
                  <a:latin typeface="Cambria"/>
                  <a:ea typeface="Cambria"/>
                  <a:cs typeface="Cambria"/>
                  <a:sym typeface="Cambria"/>
                </a:rPr>
                <a:t>Streamlining  educational </a:t>
              </a:r>
              <a:endParaRPr sz="11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1" i="0" u="none" strike="noStrike" cap="none">
                  <a:solidFill>
                    <a:srgbClr val="3F3F3F"/>
                  </a:solidFill>
                  <a:latin typeface="Cambria"/>
                  <a:ea typeface="Cambria"/>
                  <a:cs typeface="Cambria"/>
                  <a:sym typeface="Cambria"/>
                </a:rPr>
                <a:t>management and administration</a:t>
              </a:r>
              <a:endParaRPr sz="1100"/>
            </a:p>
          </p:txBody>
        </p:sp>
      </p:grpSp>
      <p:pic>
        <p:nvPicPr>
          <p:cNvPr id="791" name="Google Shape;791;g317ad4ab9ad_2_312" descr="Lightbulb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1723" y="1446770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g317ad4ab9ad_2_312" descr="Hierarchy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57758" y="3775550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g317ad4ab9ad_2_312" descr="Handshake with solid fil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81896" y="3734364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g317ad4ab9ad_2_312" descr="Classroom with solid fill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9065" y="1496447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g317ad4ab9ad_2_312" descr="Open book with solid fill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92173" y="1493484"/>
            <a:ext cx="685800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12"/>
          <p:cNvSpPr txBox="1">
            <a:spLocks noGrp="1"/>
          </p:cNvSpPr>
          <p:nvPr>
            <p:ph type="title"/>
          </p:nvPr>
        </p:nvSpPr>
        <p:spPr>
          <a:xfrm>
            <a:off x="348450" y="1318650"/>
            <a:ext cx="2574600" cy="27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GB" sz="1600">
                <a:solidFill>
                  <a:schemeClr val="dk1"/>
                </a:solidFill>
              </a:rPr>
              <a:t>Click on the “Explore” icon of the desirable class, select the medium of interaction, then choose a subject you wish to study.</a:t>
            </a:r>
            <a:endParaRPr sz="1600"/>
          </a:p>
        </p:txBody>
      </p:sp>
      <p:pic>
        <p:nvPicPr>
          <p:cNvPr id="955" name="Google Shape;955;p12"/>
          <p:cNvPicPr preferRelativeResize="0"/>
          <p:nvPr/>
        </p:nvPicPr>
        <p:blipFill rotWithShape="1">
          <a:blip r:embed="rId3">
            <a:alphaModFix/>
          </a:blip>
          <a:srcRect l="19731" t="10334" r="20907" b="4952"/>
          <a:stretch/>
        </p:blipFill>
        <p:spPr>
          <a:xfrm>
            <a:off x="3151650" y="822875"/>
            <a:ext cx="4892549" cy="3927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13"/>
          <p:cNvSpPr txBox="1">
            <a:spLocks noGrp="1"/>
          </p:cNvSpPr>
          <p:nvPr>
            <p:ph type="title"/>
          </p:nvPr>
        </p:nvSpPr>
        <p:spPr>
          <a:xfrm>
            <a:off x="272250" y="480450"/>
            <a:ext cx="79728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32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40"/>
              <a:buChar char="●"/>
            </a:pPr>
            <a:r>
              <a:rPr lang="en-GB" sz="1640">
                <a:solidFill>
                  <a:schemeClr val="dk1"/>
                </a:solidFill>
              </a:rPr>
              <a:t>Click on the </a:t>
            </a:r>
            <a:r>
              <a:rPr lang="en-GB" sz="1640"/>
              <a:t>simulation to perform experiment.</a:t>
            </a:r>
            <a:endParaRPr sz="1640">
              <a:solidFill>
                <a:schemeClr val="dk1"/>
              </a:solidFill>
            </a:endParaRPr>
          </a:p>
        </p:txBody>
      </p:sp>
      <p:pic>
        <p:nvPicPr>
          <p:cNvPr id="961" name="Google Shape;961;p13"/>
          <p:cNvPicPr preferRelativeResize="0"/>
          <p:nvPr/>
        </p:nvPicPr>
        <p:blipFill rotWithShape="1">
          <a:blip r:embed="rId3">
            <a:alphaModFix/>
          </a:blip>
          <a:srcRect b="23529"/>
          <a:stretch/>
        </p:blipFill>
        <p:spPr>
          <a:xfrm>
            <a:off x="986125" y="1492050"/>
            <a:ext cx="7371348" cy="2818449"/>
          </a:xfrm>
          <a:prstGeom prst="rect">
            <a:avLst/>
          </a:prstGeom>
          <a:noFill/>
          <a:ln>
            <a:noFill/>
          </a:ln>
        </p:spPr>
      </p:pic>
      <p:sp>
        <p:nvSpPr>
          <p:cNvPr id="962" name="Google Shape;962;p13"/>
          <p:cNvSpPr/>
          <p:nvPr/>
        </p:nvSpPr>
        <p:spPr>
          <a:xfrm>
            <a:off x="6618100" y="2808050"/>
            <a:ext cx="1477500" cy="494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16"/>
          <p:cNvSpPr txBox="1">
            <a:spLocks noGrp="1"/>
          </p:cNvSpPr>
          <p:nvPr>
            <p:ph type="title" idx="4294967295"/>
          </p:nvPr>
        </p:nvSpPr>
        <p:spPr>
          <a:xfrm>
            <a:off x="727800" y="1343400"/>
            <a:ext cx="76884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3600"/>
              <a:t>Virtual Labs provide self paced</a:t>
            </a:r>
            <a:endParaRPr sz="36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3600"/>
              <a:t>engaging learning experience </a:t>
            </a:r>
            <a:endParaRPr sz="3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317ad4ab9ad_0_1267"/>
          <p:cNvSpPr txBox="1"/>
          <p:nvPr/>
        </p:nvSpPr>
        <p:spPr>
          <a:xfrm>
            <a:off x="5444605" y="597624"/>
            <a:ext cx="31836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Digital competencies of Students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g317ad4ab9ad_0_1267"/>
          <p:cNvSpPr txBox="1"/>
          <p:nvPr/>
        </p:nvSpPr>
        <p:spPr>
          <a:xfrm>
            <a:off x="742070" y="653473"/>
            <a:ext cx="29250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Digital Infrastructure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g317ad4ab9ad_0_1267"/>
          <p:cNvSpPr txBox="1"/>
          <p:nvPr/>
        </p:nvSpPr>
        <p:spPr>
          <a:xfrm>
            <a:off x="5910300" y="1410600"/>
            <a:ext cx="29250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Content-Pedagogy-Technology Integration, Use of Assistive Technologies 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g317ad4ab9ad_0_1267"/>
          <p:cNvSpPr txBox="1"/>
          <p:nvPr/>
        </p:nvSpPr>
        <p:spPr>
          <a:xfrm>
            <a:off x="6044225" y="2335750"/>
            <a:ext cx="2681100" cy="5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Capacity building of Teachers,Teacher  Educators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g317ad4ab9ad_0_1267"/>
          <p:cNvSpPr txBox="1"/>
          <p:nvPr/>
        </p:nvSpPr>
        <p:spPr>
          <a:xfrm>
            <a:off x="5832365" y="3211501"/>
            <a:ext cx="2796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Laying down Standards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g317ad4ab9ad_0_1267"/>
          <p:cNvSpPr txBox="1"/>
          <p:nvPr/>
        </p:nvSpPr>
        <p:spPr>
          <a:xfrm>
            <a:off x="5444600" y="4059585"/>
            <a:ext cx="27960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Intensive Research in ET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g317ad4ab9ad_0_1267"/>
          <p:cNvSpPr txBox="1"/>
          <p:nvPr/>
        </p:nvSpPr>
        <p:spPr>
          <a:xfrm>
            <a:off x="431075" y="1352939"/>
            <a:ext cx="27960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Portals, Apps and Tools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g317ad4ab9ad_0_1267"/>
          <p:cNvSpPr txBox="1"/>
          <p:nvPr/>
        </p:nvSpPr>
        <p:spPr>
          <a:xfrm>
            <a:off x="545176" y="2033708"/>
            <a:ext cx="24609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Digital Resources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g317ad4ab9ad_0_1267"/>
          <p:cNvSpPr txBox="1"/>
          <p:nvPr/>
        </p:nvSpPr>
        <p:spPr>
          <a:xfrm>
            <a:off x="431075" y="2656823"/>
            <a:ext cx="26811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Telecast and Broadcast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g317ad4ab9ad_0_1267"/>
          <p:cNvSpPr txBox="1"/>
          <p:nvPr/>
        </p:nvSpPr>
        <p:spPr>
          <a:xfrm>
            <a:off x="626250" y="3322475"/>
            <a:ext cx="26811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e-Governance/Management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g317ad4ab9ad_0_1267"/>
          <p:cNvSpPr txBox="1"/>
          <p:nvPr/>
        </p:nvSpPr>
        <p:spPr>
          <a:xfrm>
            <a:off x="560830" y="3988135"/>
            <a:ext cx="35451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Online Assessment and Examination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11" name="Google Shape;811;g317ad4ab9ad_0_1267"/>
          <p:cNvGrpSpPr/>
          <p:nvPr/>
        </p:nvGrpSpPr>
        <p:grpSpPr>
          <a:xfrm>
            <a:off x="3257028" y="937143"/>
            <a:ext cx="788874" cy="365135"/>
            <a:chOff x="3314014" y="1361767"/>
            <a:chExt cx="780600" cy="323100"/>
          </a:xfrm>
        </p:grpSpPr>
        <p:cxnSp>
          <p:nvCxnSpPr>
            <p:cNvPr id="812" name="Google Shape;812;g317ad4ab9ad_0_1267"/>
            <p:cNvCxnSpPr/>
            <p:nvPr/>
          </p:nvCxnSpPr>
          <p:spPr>
            <a:xfrm rot="10800000">
              <a:off x="4077810" y="1361767"/>
              <a:ext cx="0" cy="323100"/>
            </a:xfrm>
            <a:prstGeom prst="straightConnector1">
              <a:avLst/>
            </a:prstGeom>
            <a:noFill/>
            <a:ln w="22225" cap="rnd" cmpd="sng">
              <a:solidFill>
                <a:srgbClr val="3F3F3F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13" name="Google Shape;813;g317ad4ab9ad_0_1267"/>
            <p:cNvCxnSpPr/>
            <p:nvPr/>
          </p:nvCxnSpPr>
          <p:spPr>
            <a:xfrm>
              <a:off x="3314014" y="1363278"/>
              <a:ext cx="780600" cy="0"/>
            </a:xfrm>
            <a:prstGeom prst="straightConnector1">
              <a:avLst/>
            </a:prstGeom>
            <a:noFill/>
            <a:ln w="22225" cap="rnd" cmpd="sng">
              <a:solidFill>
                <a:srgbClr val="3F3F3F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14" name="Google Shape;814;g317ad4ab9ad_0_1267"/>
          <p:cNvGrpSpPr/>
          <p:nvPr/>
        </p:nvGrpSpPr>
        <p:grpSpPr>
          <a:xfrm flipH="1">
            <a:off x="4922967" y="903068"/>
            <a:ext cx="538848" cy="365135"/>
            <a:chOff x="3314014" y="1361767"/>
            <a:chExt cx="780600" cy="323100"/>
          </a:xfrm>
        </p:grpSpPr>
        <p:cxnSp>
          <p:nvCxnSpPr>
            <p:cNvPr id="815" name="Google Shape;815;g317ad4ab9ad_0_1267"/>
            <p:cNvCxnSpPr/>
            <p:nvPr/>
          </p:nvCxnSpPr>
          <p:spPr>
            <a:xfrm rot="10800000">
              <a:off x="4077810" y="1361767"/>
              <a:ext cx="0" cy="323100"/>
            </a:xfrm>
            <a:prstGeom prst="straightConnector1">
              <a:avLst/>
            </a:prstGeom>
            <a:noFill/>
            <a:ln w="22225" cap="rnd" cmpd="sng">
              <a:solidFill>
                <a:srgbClr val="3F3F3F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16" name="Google Shape;816;g317ad4ab9ad_0_1267"/>
            <p:cNvCxnSpPr/>
            <p:nvPr/>
          </p:nvCxnSpPr>
          <p:spPr>
            <a:xfrm>
              <a:off x="3314014" y="1363278"/>
              <a:ext cx="780600" cy="0"/>
            </a:xfrm>
            <a:prstGeom prst="straightConnector1">
              <a:avLst/>
            </a:prstGeom>
            <a:noFill/>
            <a:ln w="22225" cap="rnd" cmpd="sng">
              <a:solidFill>
                <a:srgbClr val="3F3F3F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17" name="Google Shape;817;g317ad4ab9ad_0_1267"/>
          <p:cNvGrpSpPr/>
          <p:nvPr/>
        </p:nvGrpSpPr>
        <p:grpSpPr>
          <a:xfrm rot="10800000" flipH="1">
            <a:off x="3861019" y="3988089"/>
            <a:ext cx="513323" cy="330047"/>
            <a:chOff x="3324040" y="1361767"/>
            <a:chExt cx="780600" cy="323100"/>
          </a:xfrm>
        </p:grpSpPr>
        <p:cxnSp>
          <p:nvCxnSpPr>
            <p:cNvPr id="818" name="Google Shape;818;g317ad4ab9ad_0_1267"/>
            <p:cNvCxnSpPr/>
            <p:nvPr/>
          </p:nvCxnSpPr>
          <p:spPr>
            <a:xfrm rot="10800000">
              <a:off x="4077810" y="1361767"/>
              <a:ext cx="0" cy="323100"/>
            </a:xfrm>
            <a:prstGeom prst="straightConnector1">
              <a:avLst/>
            </a:prstGeom>
            <a:noFill/>
            <a:ln w="22225" cap="rnd" cmpd="sng">
              <a:solidFill>
                <a:srgbClr val="3F3F3F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19" name="Google Shape;819;g317ad4ab9ad_0_1267"/>
            <p:cNvCxnSpPr/>
            <p:nvPr/>
          </p:nvCxnSpPr>
          <p:spPr>
            <a:xfrm>
              <a:off x="3324040" y="1363278"/>
              <a:ext cx="780600" cy="0"/>
            </a:xfrm>
            <a:prstGeom prst="straightConnector1">
              <a:avLst/>
            </a:prstGeom>
            <a:noFill/>
            <a:ln w="22225" cap="rnd" cmpd="sng">
              <a:solidFill>
                <a:srgbClr val="3F3F3F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20" name="Google Shape;820;g317ad4ab9ad_0_1267"/>
          <p:cNvGrpSpPr/>
          <p:nvPr/>
        </p:nvGrpSpPr>
        <p:grpSpPr>
          <a:xfrm rot="10800000">
            <a:off x="4934625" y="3900704"/>
            <a:ext cx="538848" cy="488860"/>
            <a:chOff x="3324040" y="1361926"/>
            <a:chExt cx="780600" cy="291300"/>
          </a:xfrm>
        </p:grpSpPr>
        <p:cxnSp>
          <p:nvCxnSpPr>
            <p:cNvPr id="821" name="Google Shape;821;g317ad4ab9ad_0_1267"/>
            <p:cNvCxnSpPr/>
            <p:nvPr/>
          </p:nvCxnSpPr>
          <p:spPr>
            <a:xfrm rot="10800000">
              <a:off x="4077810" y="1361926"/>
              <a:ext cx="0" cy="291300"/>
            </a:xfrm>
            <a:prstGeom prst="straightConnector1">
              <a:avLst/>
            </a:prstGeom>
            <a:noFill/>
            <a:ln w="22225" cap="rnd" cmpd="sng">
              <a:solidFill>
                <a:srgbClr val="3F3F3F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22" name="Google Shape;822;g317ad4ab9ad_0_1267"/>
            <p:cNvCxnSpPr/>
            <p:nvPr/>
          </p:nvCxnSpPr>
          <p:spPr>
            <a:xfrm>
              <a:off x="3324040" y="1363278"/>
              <a:ext cx="780600" cy="0"/>
            </a:xfrm>
            <a:prstGeom prst="straightConnector1">
              <a:avLst/>
            </a:prstGeom>
            <a:noFill/>
            <a:ln w="22225" cap="rnd" cmpd="sng">
              <a:solidFill>
                <a:srgbClr val="3F3F3F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cxnSp>
        <p:nvCxnSpPr>
          <p:cNvPr id="823" name="Google Shape;823;g317ad4ab9ad_0_1267"/>
          <p:cNvCxnSpPr/>
          <p:nvPr/>
        </p:nvCxnSpPr>
        <p:spPr>
          <a:xfrm rot="10800000" flipH="1">
            <a:off x="3311875" y="3655450"/>
            <a:ext cx="355200" cy="7800"/>
          </a:xfrm>
          <a:prstGeom prst="straightConnector1">
            <a:avLst/>
          </a:prstGeom>
          <a:noFill/>
          <a:ln w="22225" cap="rnd" cmpd="sng">
            <a:solidFill>
              <a:srgbClr val="3F3F3F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824" name="Google Shape;824;g317ad4ab9ad_0_1267"/>
          <p:cNvCxnSpPr/>
          <p:nvPr/>
        </p:nvCxnSpPr>
        <p:spPr>
          <a:xfrm>
            <a:off x="3112045" y="2940581"/>
            <a:ext cx="195300" cy="0"/>
          </a:xfrm>
          <a:prstGeom prst="straightConnector1">
            <a:avLst/>
          </a:prstGeom>
          <a:noFill/>
          <a:ln w="22225" cap="rnd" cmpd="sng">
            <a:solidFill>
              <a:srgbClr val="3F3F3F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825" name="Google Shape;825;g317ad4ab9ad_0_1267"/>
          <p:cNvCxnSpPr/>
          <p:nvPr/>
        </p:nvCxnSpPr>
        <p:spPr>
          <a:xfrm>
            <a:off x="2711612" y="2374713"/>
            <a:ext cx="545400" cy="0"/>
          </a:xfrm>
          <a:prstGeom prst="straightConnector1">
            <a:avLst/>
          </a:prstGeom>
          <a:noFill/>
          <a:ln w="22225" cap="rnd" cmpd="sng">
            <a:solidFill>
              <a:srgbClr val="3F3F3F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826" name="Google Shape;826;g317ad4ab9ad_0_1267"/>
          <p:cNvCxnSpPr/>
          <p:nvPr/>
        </p:nvCxnSpPr>
        <p:spPr>
          <a:xfrm>
            <a:off x="3112045" y="1694350"/>
            <a:ext cx="446100" cy="0"/>
          </a:xfrm>
          <a:prstGeom prst="straightConnector1">
            <a:avLst/>
          </a:prstGeom>
          <a:noFill/>
          <a:ln w="22225" cap="rnd" cmpd="sng">
            <a:solidFill>
              <a:srgbClr val="3F3F3F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827" name="Google Shape;827;g317ad4ab9ad_0_1267"/>
          <p:cNvCxnSpPr/>
          <p:nvPr/>
        </p:nvCxnSpPr>
        <p:spPr>
          <a:xfrm>
            <a:off x="5461715" y="3541006"/>
            <a:ext cx="476700" cy="4800"/>
          </a:xfrm>
          <a:prstGeom prst="straightConnector1">
            <a:avLst/>
          </a:prstGeom>
          <a:noFill/>
          <a:ln w="22225" cap="rnd" cmpd="sng">
            <a:solidFill>
              <a:srgbClr val="3F3F3F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828" name="Google Shape;828;g317ad4ab9ad_0_1267"/>
          <p:cNvCxnSpPr/>
          <p:nvPr/>
        </p:nvCxnSpPr>
        <p:spPr>
          <a:xfrm>
            <a:off x="5473398" y="1704876"/>
            <a:ext cx="464700" cy="0"/>
          </a:xfrm>
          <a:prstGeom prst="straightConnector1">
            <a:avLst/>
          </a:prstGeom>
          <a:noFill/>
          <a:ln w="22225" cap="rnd" cmpd="sng">
            <a:solidFill>
              <a:srgbClr val="3F3F3F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829" name="Google Shape;829;g317ad4ab9ad_0_1267"/>
          <p:cNvCxnSpPr/>
          <p:nvPr/>
        </p:nvCxnSpPr>
        <p:spPr>
          <a:xfrm>
            <a:off x="5734263" y="2881676"/>
            <a:ext cx="351900" cy="0"/>
          </a:xfrm>
          <a:prstGeom prst="straightConnector1">
            <a:avLst/>
          </a:prstGeom>
          <a:noFill/>
          <a:ln w="22225" cap="rnd" cmpd="sng">
            <a:solidFill>
              <a:srgbClr val="3F3F3F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830" name="Google Shape;830;g317ad4ab9ad_0_12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8839" y="1220354"/>
            <a:ext cx="2489938" cy="2772709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g317ad4ab9ad_0_1267"/>
          <p:cNvSpPr txBox="1"/>
          <p:nvPr/>
        </p:nvSpPr>
        <p:spPr>
          <a:xfrm>
            <a:off x="3859120" y="2148561"/>
            <a:ext cx="1322700" cy="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Educational Technology &amp; ICT</a:t>
            </a:r>
            <a:endParaRPr sz="1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g317ad4ab9ad_0_1267"/>
          <p:cNvSpPr/>
          <p:nvPr/>
        </p:nvSpPr>
        <p:spPr>
          <a:xfrm>
            <a:off x="361200" y="58025"/>
            <a:ext cx="8421600" cy="628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NEP-2020: Recommendations for Online and Digital Education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317ad4ab9ad_0_375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3F3F3F"/>
                </a:solidFill>
              </a:rPr>
              <a:t>Policy Perspective (NEP 2020 vision)</a:t>
            </a:r>
            <a:endParaRPr>
              <a:solidFill>
                <a:srgbClr val="3F3F3F"/>
              </a:solidFill>
            </a:endParaRPr>
          </a:p>
        </p:txBody>
      </p:sp>
      <p:sp>
        <p:nvSpPr>
          <p:cNvPr id="838" name="Google Shape;838;g317ad4ab9ad_0_3755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51D4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23850" algn="l" rtl="0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Clr>
                <a:srgbClr val="051D40"/>
              </a:buClr>
              <a:buSzPts val="1500"/>
              <a:buFont typeface="Poppins"/>
              <a:buChar char="●"/>
            </a:pPr>
            <a:r>
              <a:rPr lang="en-GB" sz="1500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Technology use and Integration</a:t>
            </a:r>
            <a:endParaRPr sz="1500">
              <a:solidFill>
                <a:srgbClr val="051D4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23850" algn="l" rtl="0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Clr>
                <a:srgbClr val="051D40"/>
              </a:buClr>
              <a:buSzPts val="1500"/>
              <a:buFont typeface="Poppins"/>
              <a:buChar char="●"/>
            </a:pPr>
            <a:r>
              <a:rPr lang="en-GB" sz="1500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Ensuring Equitable use of technology</a:t>
            </a:r>
            <a:endParaRPr sz="1500">
              <a:solidFill>
                <a:srgbClr val="051D4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23850" algn="l" rtl="0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Clr>
                <a:srgbClr val="051D40"/>
              </a:buClr>
              <a:buSzPts val="1500"/>
              <a:buFont typeface="Poppins"/>
              <a:buChar char="●"/>
            </a:pPr>
            <a:r>
              <a:rPr lang="en-GB" sz="1500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Extensive Use of technology in teaching and learning</a:t>
            </a:r>
            <a:endParaRPr sz="1500">
              <a:solidFill>
                <a:srgbClr val="051D4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23850" algn="l" rtl="0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Clr>
                <a:srgbClr val="051D40"/>
              </a:buClr>
              <a:buSzPts val="1500"/>
              <a:buFont typeface="Poppins"/>
              <a:buChar char="●"/>
            </a:pPr>
            <a:r>
              <a:rPr lang="en-GB" sz="1500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Content Creation, digital repository and Dissemination</a:t>
            </a:r>
            <a:endParaRPr sz="1500">
              <a:solidFill>
                <a:srgbClr val="051D4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23850" algn="l" rtl="0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Clr>
                <a:srgbClr val="051D40"/>
              </a:buClr>
              <a:buSzPts val="1500"/>
              <a:buFont typeface="Poppins"/>
              <a:buChar char="●"/>
            </a:pPr>
            <a:r>
              <a:rPr lang="en-GB" sz="1500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Blended mode of learning</a:t>
            </a:r>
            <a:endParaRPr sz="1500">
              <a:solidFill>
                <a:srgbClr val="051D4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23850" algn="l" rtl="0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Clr>
                <a:srgbClr val="051D40"/>
              </a:buClr>
              <a:buSzPts val="1500"/>
              <a:buFont typeface="Poppins"/>
              <a:buChar char="●"/>
            </a:pPr>
            <a:r>
              <a:rPr lang="en-GB" sz="1500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Addressing digital divide</a:t>
            </a:r>
            <a:endParaRPr sz="1500">
              <a:solidFill>
                <a:srgbClr val="051D4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endParaRPr sz="15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Google Shape;843;g317ad4ab9ad_2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196039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g317ad4ab9ad_2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2800" y="1909771"/>
            <a:ext cx="1945950" cy="115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317ad4ab9ad_0_376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86013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lt1"/>
                </a:solidFill>
              </a:rPr>
              <a:t>Policy Perspective (NEP 2020 Vision) and Virtual Labs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850" name="Google Shape;850;g317ad4ab9ad_0_3767"/>
          <p:cNvSpPr txBox="1">
            <a:spLocks noGrp="1"/>
          </p:cNvSpPr>
          <p:nvPr>
            <p:ph type="body" idx="1"/>
          </p:nvPr>
        </p:nvSpPr>
        <p:spPr>
          <a:xfrm>
            <a:off x="518529" y="1144125"/>
            <a:ext cx="8368200" cy="33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3F3F3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3F3F3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3F3F3F"/>
              </a:solidFill>
            </a:endParaRPr>
          </a:p>
          <a:p>
            <a:pPr marL="457200" lvl="0" indent="-30861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Char char="●"/>
            </a:pPr>
            <a:endParaRPr dirty="0">
              <a:solidFill>
                <a:srgbClr val="3F3F3F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0F4D667-A085-44A7-9A4D-5D9C21EE45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0555658"/>
              </p:ext>
            </p:extLst>
          </p:nvPr>
        </p:nvGraphicFramePr>
        <p:xfrm>
          <a:off x="1330035" y="1279150"/>
          <a:ext cx="5973289" cy="3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77527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2"/>
          <p:cNvSpPr txBox="1">
            <a:spLocks noGrp="1"/>
          </p:cNvSpPr>
          <p:nvPr>
            <p:ph type="body" idx="1"/>
          </p:nvPr>
        </p:nvSpPr>
        <p:spPr>
          <a:xfrm>
            <a:off x="277090" y="1917426"/>
            <a:ext cx="84600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lang="en-GB" sz="2400" dirty="0">
                <a:solidFill>
                  <a:schemeClr val="accent2"/>
                </a:solidFill>
              </a:rPr>
              <a:t>Access to quality practical and hands-on experiment-based learning experiences to each student</a:t>
            </a:r>
            <a:endParaRPr sz="2400" dirty="0">
              <a:solidFill>
                <a:schemeClr val="accent2"/>
              </a:solidFill>
            </a:endParaRPr>
          </a:p>
          <a:p>
            <a:pPr marL="457200" lvl="0" indent="-381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lang="en-GB" sz="2400" dirty="0">
                <a:solidFill>
                  <a:schemeClr val="accent2"/>
                </a:solidFill>
              </a:rPr>
              <a:t>Virtual labs enhance actual laboratory experience</a:t>
            </a:r>
            <a:endParaRPr sz="2400" dirty="0">
              <a:solidFill>
                <a:schemeClr val="accent2"/>
              </a:solidFill>
            </a:endParaRPr>
          </a:p>
          <a:p>
            <a:pPr marL="457200" lvl="0" indent="-381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lang="en-GB" sz="2400" dirty="0">
                <a:solidFill>
                  <a:schemeClr val="accent2"/>
                </a:solidFill>
              </a:rPr>
              <a:t>Lab based e-resources help students in visualizing the concepts</a:t>
            </a:r>
            <a:endParaRPr sz="2400" dirty="0">
              <a:solidFill>
                <a:schemeClr val="accent2"/>
              </a:solidFill>
            </a:endParaRPr>
          </a:p>
        </p:txBody>
      </p:sp>
      <p:pic>
        <p:nvPicPr>
          <p:cNvPr id="856" name="Google Shape;856;p2"/>
          <p:cNvPicPr preferRelativeResize="0"/>
          <p:nvPr/>
        </p:nvPicPr>
        <p:blipFill rotWithShape="1">
          <a:blip r:embed="rId3">
            <a:alphaModFix/>
          </a:blip>
          <a:srcRect t="13978"/>
          <a:stretch/>
        </p:blipFill>
        <p:spPr>
          <a:xfrm>
            <a:off x="6010589" y="231800"/>
            <a:ext cx="3046326" cy="1612625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2"/>
          <p:cNvSpPr txBox="1">
            <a:spLocks noGrp="1"/>
          </p:cNvSpPr>
          <p:nvPr>
            <p:ph type="title"/>
          </p:nvPr>
        </p:nvSpPr>
        <p:spPr>
          <a:xfrm>
            <a:off x="424650" y="768025"/>
            <a:ext cx="76887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84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84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840">
                <a:solidFill>
                  <a:schemeClr val="lt1"/>
                </a:solidFill>
              </a:rPr>
              <a:t>Recommendation of NEP 2020</a:t>
            </a:r>
            <a:endParaRPr sz="284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84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84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111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3"/>
          <p:cNvSpPr txBox="1">
            <a:spLocks noGrp="1"/>
          </p:cNvSpPr>
          <p:nvPr>
            <p:ph type="title"/>
          </p:nvPr>
        </p:nvSpPr>
        <p:spPr>
          <a:xfrm>
            <a:off x="422850" y="57190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840">
                <a:solidFill>
                  <a:schemeClr val="lt1"/>
                </a:solidFill>
              </a:rPr>
              <a:t>Advantages of Virtual labs</a:t>
            </a:r>
            <a:endParaRPr sz="2840">
              <a:solidFill>
                <a:schemeClr val="lt1"/>
              </a:solidFill>
            </a:endParaRPr>
          </a:p>
        </p:txBody>
      </p:sp>
      <p:sp>
        <p:nvSpPr>
          <p:cNvPr id="863" name="Google Shape;863;p3"/>
          <p:cNvSpPr txBox="1">
            <a:spLocks noGrp="1"/>
          </p:cNvSpPr>
          <p:nvPr>
            <p:ph type="body" idx="1"/>
          </p:nvPr>
        </p:nvSpPr>
        <p:spPr>
          <a:xfrm>
            <a:off x="321800" y="2637475"/>
            <a:ext cx="8348100" cy="18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●"/>
            </a:pPr>
            <a:r>
              <a:rPr lang="en-GB" sz="2400">
                <a:solidFill>
                  <a:schemeClr val="accent3"/>
                </a:solidFill>
              </a:rPr>
              <a:t>Available on internet for free</a:t>
            </a:r>
            <a:endParaRPr sz="2400">
              <a:solidFill>
                <a:schemeClr val="accent3"/>
              </a:solidFill>
            </a:endParaRPr>
          </a:p>
          <a:p>
            <a:pPr marL="457200" lvl="0" indent="-38100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●"/>
            </a:pPr>
            <a:r>
              <a:rPr lang="en-GB" sz="2400">
                <a:solidFill>
                  <a:schemeClr val="accent3"/>
                </a:solidFill>
              </a:rPr>
              <a:t>Accessed anytime and anywhere</a:t>
            </a:r>
            <a:endParaRPr sz="2400">
              <a:solidFill>
                <a:schemeClr val="accent3"/>
              </a:solidFill>
            </a:endParaRPr>
          </a:p>
          <a:p>
            <a:pPr marL="457200" lvl="0" indent="-38100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●"/>
            </a:pPr>
            <a:r>
              <a:rPr lang="en-GB" sz="2400">
                <a:solidFill>
                  <a:schemeClr val="accent3"/>
                </a:solidFill>
              </a:rPr>
              <a:t>Can be accessed even in the absence of physical labs</a:t>
            </a:r>
            <a:endParaRPr sz="2400">
              <a:solidFill>
                <a:schemeClr val="accent3"/>
              </a:solidFill>
            </a:endParaRPr>
          </a:p>
        </p:txBody>
      </p:sp>
      <p:pic>
        <p:nvPicPr>
          <p:cNvPr id="864" name="Google Shape;864;p3"/>
          <p:cNvPicPr preferRelativeResize="0"/>
          <p:nvPr/>
        </p:nvPicPr>
        <p:blipFill rotWithShape="1">
          <a:blip r:embed="rId3">
            <a:alphaModFix/>
          </a:blip>
          <a:srcRect l="54349" t="18387" r="2301" b="16080"/>
          <a:stretch/>
        </p:blipFill>
        <p:spPr>
          <a:xfrm>
            <a:off x="5387425" y="768050"/>
            <a:ext cx="2994575" cy="150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2800">
                <a:solidFill>
                  <a:schemeClr val="lt1"/>
                </a:solidFill>
              </a:rPr>
              <a:t>Virtual labs help learners in following ways</a:t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870" name="Google Shape;870;p5"/>
          <p:cNvSpPr txBox="1">
            <a:spLocks noGrp="1"/>
          </p:cNvSpPr>
          <p:nvPr>
            <p:ph type="body" idx="1"/>
          </p:nvPr>
        </p:nvSpPr>
        <p:spPr>
          <a:xfrm>
            <a:off x="387900" y="1413625"/>
            <a:ext cx="6056400" cy="30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>
              <a:solidFill>
                <a:srgbClr val="000000"/>
              </a:solidFill>
            </a:endParaRPr>
          </a:p>
          <a:p>
            <a:pPr marL="457200" lvl="0" indent="-3556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GB" sz="2000">
                <a:solidFill>
                  <a:schemeClr val="lt1"/>
                </a:solidFill>
              </a:rPr>
              <a:t>perform experiments multiple times without consuming chemicals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●"/>
            </a:pPr>
            <a:r>
              <a:rPr lang="en-GB" sz="2000">
                <a:solidFill>
                  <a:schemeClr val="accent2"/>
                </a:solidFill>
              </a:rPr>
              <a:t>revise theoretical concepts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GB" sz="2000">
                <a:solidFill>
                  <a:schemeClr val="lt1"/>
                </a:solidFill>
              </a:rPr>
              <a:t>obtain result of time consuming experiments</a:t>
            </a:r>
            <a:endParaRPr sz="2000">
              <a:solidFill>
                <a:schemeClr val="lt1"/>
              </a:solidFill>
            </a:endParaRPr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●"/>
            </a:pPr>
            <a:r>
              <a:rPr lang="en-GB" sz="2000">
                <a:solidFill>
                  <a:schemeClr val="accent2"/>
                </a:solidFill>
              </a:rPr>
              <a:t>analysis of results thereby improving logical thinking skill</a:t>
            </a:r>
            <a:endParaRPr sz="2000">
              <a:solidFill>
                <a:schemeClr val="accent2"/>
              </a:solidFill>
            </a:endParaRPr>
          </a:p>
        </p:txBody>
      </p:sp>
      <p:pic>
        <p:nvPicPr>
          <p:cNvPr id="871" name="Google Shape;87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64600" y="1738456"/>
            <a:ext cx="2437349" cy="2437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irtual Slides for Education Day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9F3FF"/>
      </a:lt2>
      <a:accent1>
        <a:srgbClr val="4C64D8"/>
      </a:accent1>
      <a:accent2>
        <a:srgbClr val="FFE599"/>
      </a:accent2>
      <a:accent3>
        <a:srgbClr val="FF952B"/>
      </a:accent3>
      <a:accent4>
        <a:srgbClr val="D5E6FC"/>
      </a:accent4>
      <a:accent5>
        <a:srgbClr val="00004D"/>
      </a:accent5>
      <a:accent6>
        <a:srgbClr val="A8CFFF"/>
      </a:accent6>
      <a:hlink>
        <a:srgbClr val="0000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602</Words>
  <Application>Microsoft Office PowerPoint</Application>
  <PresentationFormat>On-screen Show (16:9)</PresentationFormat>
  <Paragraphs>101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Calibri</vt:lpstr>
      <vt:lpstr>Inter Light</vt:lpstr>
      <vt:lpstr>Lato</vt:lpstr>
      <vt:lpstr>Old Standard TT</vt:lpstr>
      <vt:lpstr>Arial</vt:lpstr>
      <vt:lpstr>Roboto</vt:lpstr>
      <vt:lpstr>Poppins</vt:lpstr>
      <vt:lpstr>Arimo</vt:lpstr>
      <vt:lpstr>Aldrich</vt:lpstr>
      <vt:lpstr>Raleway</vt:lpstr>
      <vt:lpstr>Cambria</vt:lpstr>
      <vt:lpstr>Didact Gothic</vt:lpstr>
      <vt:lpstr>PT Sans</vt:lpstr>
      <vt:lpstr>Roboto Slab</vt:lpstr>
      <vt:lpstr>Marina</vt:lpstr>
      <vt:lpstr>Virtual Slides for Education Day by Slidesgo</vt:lpstr>
      <vt:lpstr>1_Office Theme</vt:lpstr>
      <vt:lpstr> Virtual Labs: Policy Perspective, Need and Scope</vt:lpstr>
      <vt:lpstr>PowerPoint Presentation</vt:lpstr>
      <vt:lpstr>PowerPoint Presentation</vt:lpstr>
      <vt:lpstr>Policy Perspective (NEP 2020 vision)</vt:lpstr>
      <vt:lpstr>PowerPoint Presentation</vt:lpstr>
      <vt:lpstr>Policy Perspective (NEP 2020 Vision) and Virtual Labs</vt:lpstr>
      <vt:lpstr>  Recommendation of NEP 2020  </vt:lpstr>
      <vt:lpstr>Advantages of Virtual labs</vt:lpstr>
      <vt:lpstr>Virtual labs help learners in following ways</vt:lpstr>
      <vt:lpstr>Pedagogical integration of Virtual labs</vt:lpstr>
      <vt:lpstr>Following data shows that large no. of users are taking benefit of available resources</vt:lpstr>
      <vt:lpstr>The data shows that large no. of users are taking benefit of available resources</vt:lpstr>
      <vt:lpstr>PowerPoint Presentation</vt:lpstr>
      <vt:lpstr>Augmented Reality</vt:lpstr>
      <vt:lpstr>Pedagogical Benefits of Extended Reality</vt:lpstr>
      <vt:lpstr>Steps to reach at desirable resources of Virtual labs  URL: https://diksha.gov.in/ </vt:lpstr>
      <vt:lpstr>Search https://diksha.gov.in/ </vt:lpstr>
      <vt:lpstr>Scroll banners to find Virtual labs vertical and click on its “Explore” icon.</vt:lpstr>
      <vt:lpstr>Scroll down on the landing page of Virtual labs to reach eContent of classes 6-12.</vt:lpstr>
      <vt:lpstr>Click on the “Explore” icon of the desirable class, select the medium of interaction, then choose a subject you wish to study.</vt:lpstr>
      <vt:lpstr>Click on the simulation to perform experiment.</vt:lpstr>
      <vt:lpstr>Virtual Labs provide self paced engaging learning experience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Labs: Policy Perspective, Need and Scope</dc:title>
  <dc:creator>CIET 1</dc:creator>
  <cp:lastModifiedBy>user</cp:lastModifiedBy>
  <cp:revision>2</cp:revision>
  <dcterms:modified xsi:type="dcterms:W3CDTF">2024-11-18T04:07:22Z</dcterms:modified>
</cp:coreProperties>
</file>