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5"/>
  </p:notesMasterIdLst>
  <p:sldIdLst>
    <p:sldId id="256" r:id="rId2"/>
    <p:sldId id="257" r:id="rId3"/>
    <p:sldId id="278" r:id="rId4"/>
    <p:sldId id="262" r:id="rId5"/>
    <p:sldId id="263" r:id="rId6"/>
    <p:sldId id="264" r:id="rId7"/>
    <p:sldId id="265" r:id="rId8"/>
    <p:sldId id="259" r:id="rId9"/>
    <p:sldId id="261" r:id="rId10"/>
    <p:sldId id="279" r:id="rId11"/>
    <p:sldId id="314" r:id="rId12"/>
    <p:sldId id="266" r:id="rId13"/>
    <p:sldId id="269" r:id="rId14"/>
    <p:sldId id="282" r:id="rId15"/>
    <p:sldId id="286" r:id="rId16"/>
    <p:sldId id="274" r:id="rId17"/>
    <p:sldId id="275" r:id="rId18"/>
    <p:sldId id="276" r:id="rId19"/>
    <p:sldId id="283" r:id="rId20"/>
    <p:sldId id="315" r:id="rId21"/>
    <p:sldId id="285" r:id="rId22"/>
    <p:sldId id="284" r:id="rId23"/>
    <p:sldId id="25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4B8B08-F649-E21E-E749-D0C3D092FAC0}" name="Suman Ninoriya" initials="SN" userId="S::nsuman@cdacmumbai.in::40640d0c-7cfb-42af-84c4-eddf805f8f22" providerId="AD"/>
  <p188:author id="{58BDB1AE-1112-61F1-5D82-CE400F47FC6A}" name="vaibhav singh" initials="vs" userId="S::vaibhavs@cdacmumbai.in::590b174f-ddde-4dbf-9ec5-7174f0a0301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8C1D91-8992-D1D9-9CB5-B2925C1584CC}" v="464" dt="2024-11-18T12:27:41.658"/>
    <p1510:client id="{BA068DB3-2D11-B19F-7A18-A4E9CD4FDD03}" v="12" dt="2024-11-18T08:32:00.9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hyperlink" Target="mailto:vidyakashetu@gmail.com" TargetMode="External"/><Relationship Id="rId1" Type="http://schemas.openxmlformats.org/officeDocument/2006/relationships/hyperlink" Target="mailto:etu@cdac.in" TargetMode="Externa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10" Type="http://schemas.openxmlformats.org/officeDocument/2006/relationships/hyperlink" Target="mailto:vidyakashetu@gmail.com" TargetMode="External"/><Relationship Id="rId4" Type="http://schemas.openxmlformats.org/officeDocument/2006/relationships/image" Target="../media/image44.svg"/><Relationship Id="rId9" Type="http://schemas.openxmlformats.org/officeDocument/2006/relationships/hyperlink" Target="mailto:etu@cdac.in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72AFEF-150F-431D-9A59-D141BA070C3E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F87D845E-849B-4B9B-891D-4D6146C6A9BE}">
      <dgm:prSet phldrT="[Text]"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latin typeface="Sagona ExtraLight" panose="02020404030301010803"/>
            </a:rPr>
            <a:t>Reading</a:t>
          </a:r>
          <a:endParaRPr lang="en-US"/>
        </a:p>
      </dgm:t>
    </dgm:pt>
    <dgm:pt modelId="{AF58FAD4-0289-43E6-9D0A-EDD62E5C21D8}" type="parTrans" cxnId="{748FA336-945C-4E21-8A4E-83E7635FF5B6}">
      <dgm:prSet/>
      <dgm:spPr/>
      <dgm:t>
        <a:bodyPr/>
        <a:lstStyle/>
        <a:p>
          <a:endParaRPr lang="en-US"/>
        </a:p>
      </dgm:t>
    </dgm:pt>
    <dgm:pt modelId="{4EDC076A-3F62-4A7B-AF57-13524C8284E5}" type="sibTrans" cxnId="{748FA336-945C-4E21-8A4E-83E7635FF5B6}">
      <dgm:prSet/>
      <dgm:spPr/>
      <dgm:t>
        <a:bodyPr/>
        <a:lstStyle/>
        <a:p>
          <a:endParaRPr lang="en-US"/>
        </a:p>
      </dgm:t>
    </dgm:pt>
    <dgm:pt modelId="{5CF0FAEF-C4DE-4810-9587-68B777EEF163}">
      <dgm:prSet phldrT="[Text]"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latin typeface="Sagona ExtraLight" panose="02020404030301010803"/>
            </a:rPr>
            <a:t>Writing</a:t>
          </a:r>
          <a:endParaRPr lang="en-US"/>
        </a:p>
      </dgm:t>
    </dgm:pt>
    <dgm:pt modelId="{96E31343-890D-4920-80DE-8913FFB925A7}" type="parTrans" cxnId="{526C5C31-DFA0-461A-B132-D7CDEB2E0634}">
      <dgm:prSet/>
      <dgm:spPr/>
      <dgm:t>
        <a:bodyPr/>
        <a:lstStyle/>
        <a:p>
          <a:endParaRPr lang="en-US"/>
        </a:p>
      </dgm:t>
    </dgm:pt>
    <dgm:pt modelId="{30A3C279-43AA-435F-93AF-789E68D8B812}" type="sibTrans" cxnId="{526C5C31-DFA0-461A-B132-D7CDEB2E0634}">
      <dgm:prSet/>
      <dgm:spPr/>
      <dgm:t>
        <a:bodyPr/>
        <a:lstStyle/>
        <a:p>
          <a:endParaRPr lang="en-US"/>
        </a:p>
      </dgm:t>
    </dgm:pt>
    <dgm:pt modelId="{B55204D3-816F-41E7-B653-B0B02B17817E}">
      <dgm:prSet phldrT="[Text]"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latin typeface="Sagona ExtraLight" panose="02020404030301010803"/>
            </a:rPr>
            <a:t>Listening</a:t>
          </a:r>
          <a:endParaRPr lang="en-US"/>
        </a:p>
      </dgm:t>
    </dgm:pt>
    <dgm:pt modelId="{D2F43EC8-91EC-4BB8-8302-D959579B2077}" type="parTrans" cxnId="{56637EE2-7BD7-4A94-B0B8-ADDD3DA32295}">
      <dgm:prSet/>
      <dgm:spPr/>
      <dgm:t>
        <a:bodyPr/>
        <a:lstStyle/>
        <a:p>
          <a:endParaRPr lang="en-US"/>
        </a:p>
      </dgm:t>
    </dgm:pt>
    <dgm:pt modelId="{98D4DD2A-8BE1-48D8-880D-79F84A1488C0}" type="sibTrans" cxnId="{56637EE2-7BD7-4A94-B0B8-ADDD3DA32295}">
      <dgm:prSet/>
      <dgm:spPr/>
      <dgm:t>
        <a:bodyPr/>
        <a:lstStyle/>
        <a:p>
          <a:endParaRPr lang="en-US"/>
        </a:p>
      </dgm:t>
    </dgm:pt>
    <dgm:pt modelId="{50301DA1-CCE4-42BF-B7BB-FBBD1A770FE4}">
      <dgm:prSet phldrT="[Text]"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latin typeface="Sagona ExtraLight" panose="02020404030301010803"/>
            </a:rPr>
            <a:t>Speaking</a:t>
          </a:r>
          <a:endParaRPr lang="en-US"/>
        </a:p>
      </dgm:t>
    </dgm:pt>
    <dgm:pt modelId="{3268D5E2-BC24-4111-97F7-810AB6A32DC4}" type="parTrans" cxnId="{AE9B8A49-9468-4529-B88C-24543C13F552}">
      <dgm:prSet/>
      <dgm:spPr/>
      <dgm:t>
        <a:bodyPr/>
        <a:lstStyle/>
        <a:p>
          <a:endParaRPr lang="en-US"/>
        </a:p>
      </dgm:t>
    </dgm:pt>
    <dgm:pt modelId="{1F117CF8-BCC7-4653-880A-B59CAFAA426D}" type="sibTrans" cxnId="{AE9B8A49-9468-4529-B88C-24543C13F552}">
      <dgm:prSet/>
      <dgm:spPr/>
      <dgm:t>
        <a:bodyPr/>
        <a:lstStyle/>
        <a:p>
          <a:endParaRPr lang="en-US"/>
        </a:p>
      </dgm:t>
    </dgm:pt>
    <dgm:pt modelId="{EF178659-2D3A-4A23-90EC-F3182B3AD00F}" type="pres">
      <dgm:prSet presAssocID="{D872AFEF-150F-431D-9A59-D141BA070C3E}" presName="root" presStyleCnt="0">
        <dgm:presLayoutVars>
          <dgm:dir/>
          <dgm:resizeHandles val="exact"/>
        </dgm:presLayoutVars>
      </dgm:prSet>
      <dgm:spPr/>
    </dgm:pt>
    <dgm:pt modelId="{CA1035AC-DB73-4761-8A90-375A391A1FB1}" type="pres">
      <dgm:prSet presAssocID="{F87D845E-849B-4B9B-891D-4D6146C6A9BE}" presName="compNode" presStyleCnt="0"/>
      <dgm:spPr/>
    </dgm:pt>
    <dgm:pt modelId="{09E2D2A0-B706-43D3-A2F8-33B608BFA694}" type="pres">
      <dgm:prSet presAssocID="{F87D845E-849B-4B9B-891D-4D6146C6A9BE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888DAC28-5786-4C59-A1E7-9E74F1DDE076}" type="pres">
      <dgm:prSet presAssocID="{F87D845E-849B-4B9B-891D-4D6146C6A9B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FF8A2CA9-8311-430D-A393-3C88BFF6A93A}" type="pres">
      <dgm:prSet presAssocID="{F87D845E-849B-4B9B-891D-4D6146C6A9BE}" presName="spaceRect" presStyleCnt="0"/>
      <dgm:spPr/>
    </dgm:pt>
    <dgm:pt modelId="{240625F9-6A6A-4ABB-A458-08902B2CE181}" type="pres">
      <dgm:prSet presAssocID="{F87D845E-849B-4B9B-891D-4D6146C6A9BE}" presName="textRect" presStyleLbl="revTx" presStyleIdx="0" presStyleCnt="4">
        <dgm:presLayoutVars>
          <dgm:chMax val="1"/>
          <dgm:chPref val="1"/>
        </dgm:presLayoutVars>
      </dgm:prSet>
      <dgm:spPr/>
    </dgm:pt>
    <dgm:pt modelId="{C4AD8E98-AF1C-4450-A361-B5EDF759D85B}" type="pres">
      <dgm:prSet presAssocID="{4EDC076A-3F62-4A7B-AF57-13524C8284E5}" presName="sibTrans" presStyleCnt="0"/>
      <dgm:spPr/>
    </dgm:pt>
    <dgm:pt modelId="{E7EBDF43-A77C-4AC4-ACE8-44782A82B122}" type="pres">
      <dgm:prSet presAssocID="{5CF0FAEF-C4DE-4810-9587-68B777EEF163}" presName="compNode" presStyleCnt="0"/>
      <dgm:spPr/>
    </dgm:pt>
    <dgm:pt modelId="{26C74DB3-908A-476E-8ED1-7431BDAF7916}" type="pres">
      <dgm:prSet presAssocID="{5CF0FAEF-C4DE-4810-9587-68B777EEF163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F3562B38-2BF1-490C-8541-1467DC735BE8}" type="pres">
      <dgm:prSet presAssocID="{5CF0FAEF-C4DE-4810-9587-68B777EEF16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CE80D256-1DC9-40A9-BDF3-B13204FA30AC}" type="pres">
      <dgm:prSet presAssocID="{5CF0FAEF-C4DE-4810-9587-68B777EEF163}" presName="spaceRect" presStyleCnt="0"/>
      <dgm:spPr/>
    </dgm:pt>
    <dgm:pt modelId="{88DCB29F-031D-426C-9EE3-BA69FAFC0FAD}" type="pres">
      <dgm:prSet presAssocID="{5CF0FAEF-C4DE-4810-9587-68B777EEF163}" presName="textRect" presStyleLbl="revTx" presStyleIdx="1" presStyleCnt="4">
        <dgm:presLayoutVars>
          <dgm:chMax val="1"/>
          <dgm:chPref val="1"/>
        </dgm:presLayoutVars>
      </dgm:prSet>
      <dgm:spPr/>
    </dgm:pt>
    <dgm:pt modelId="{5CED8C2B-8659-4E39-A626-AC6A8D4E8B7E}" type="pres">
      <dgm:prSet presAssocID="{30A3C279-43AA-435F-93AF-789E68D8B812}" presName="sibTrans" presStyleCnt="0"/>
      <dgm:spPr/>
    </dgm:pt>
    <dgm:pt modelId="{ED6C2163-F30C-4A49-A30A-64B2AF91DBA8}" type="pres">
      <dgm:prSet presAssocID="{B55204D3-816F-41E7-B653-B0B02B17817E}" presName="compNode" presStyleCnt="0"/>
      <dgm:spPr/>
    </dgm:pt>
    <dgm:pt modelId="{D3559B3C-7ACC-468D-8C57-F69B19FB5199}" type="pres">
      <dgm:prSet presAssocID="{B55204D3-816F-41E7-B653-B0B02B17817E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3F0B6B1E-25FE-4838-9B79-C7EFDA37A1CD}" type="pres">
      <dgm:prSet presAssocID="{B55204D3-816F-41E7-B653-B0B02B17817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phones"/>
        </a:ext>
      </dgm:extLst>
    </dgm:pt>
    <dgm:pt modelId="{471CA92E-5712-45B9-8EF8-1D072278FEFE}" type="pres">
      <dgm:prSet presAssocID="{B55204D3-816F-41E7-B653-B0B02B17817E}" presName="spaceRect" presStyleCnt="0"/>
      <dgm:spPr/>
    </dgm:pt>
    <dgm:pt modelId="{B4B0E38A-4A69-4B97-ACE5-6BE45826BA58}" type="pres">
      <dgm:prSet presAssocID="{B55204D3-816F-41E7-B653-B0B02B17817E}" presName="textRect" presStyleLbl="revTx" presStyleIdx="2" presStyleCnt="4">
        <dgm:presLayoutVars>
          <dgm:chMax val="1"/>
          <dgm:chPref val="1"/>
        </dgm:presLayoutVars>
      </dgm:prSet>
      <dgm:spPr/>
    </dgm:pt>
    <dgm:pt modelId="{FAF82627-C97F-45F3-AEC7-E85063CCD987}" type="pres">
      <dgm:prSet presAssocID="{98D4DD2A-8BE1-48D8-880D-79F84A1488C0}" presName="sibTrans" presStyleCnt="0"/>
      <dgm:spPr/>
    </dgm:pt>
    <dgm:pt modelId="{D85D03DD-FB51-4C7B-AF5F-5186CD3118D6}" type="pres">
      <dgm:prSet presAssocID="{50301DA1-CCE4-42BF-B7BB-FBBD1A770FE4}" presName="compNode" presStyleCnt="0"/>
      <dgm:spPr/>
    </dgm:pt>
    <dgm:pt modelId="{F2B56B98-460E-4D23-B088-99B0A6270F73}" type="pres">
      <dgm:prSet presAssocID="{50301DA1-CCE4-42BF-B7BB-FBBD1A770FE4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B5B2B288-E1E0-465D-8B6C-8FE35EE3FE28}" type="pres">
      <dgm:prSet presAssocID="{50301DA1-CCE4-42BF-B7BB-FBBD1A770FE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"/>
        </a:ext>
      </dgm:extLst>
    </dgm:pt>
    <dgm:pt modelId="{5E19445F-CD27-4324-B55C-E64225D823F4}" type="pres">
      <dgm:prSet presAssocID="{50301DA1-CCE4-42BF-B7BB-FBBD1A770FE4}" presName="spaceRect" presStyleCnt="0"/>
      <dgm:spPr/>
    </dgm:pt>
    <dgm:pt modelId="{BB82ACCB-4B69-4134-A7F8-1778BCF98630}" type="pres">
      <dgm:prSet presAssocID="{50301DA1-CCE4-42BF-B7BB-FBBD1A770FE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82F140C-AFDB-4E68-8983-F852497D262B}" type="presOf" srcId="{F87D845E-849B-4B9B-891D-4D6146C6A9BE}" destId="{240625F9-6A6A-4ABB-A458-08902B2CE181}" srcOrd="0" destOrd="0" presId="urn:microsoft.com/office/officeart/2018/5/layout/IconLeafLabelList"/>
    <dgm:cxn modelId="{09E3F018-6E76-44C6-BB86-13E93417FDCF}" type="presOf" srcId="{50301DA1-CCE4-42BF-B7BB-FBBD1A770FE4}" destId="{BB82ACCB-4B69-4134-A7F8-1778BCF98630}" srcOrd="0" destOrd="0" presId="urn:microsoft.com/office/officeart/2018/5/layout/IconLeafLabelList"/>
    <dgm:cxn modelId="{526C5C31-DFA0-461A-B132-D7CDEB2E0634}" srcId="{D872AFEF-150F-431D-9A59-D141BA070C3E}" destId="{5CF0FAEF-C4DE-4810-9587-68B777EEF163}" srcOrd="1" destOrd="0" parTransId="{96E31343-890D-4920-80DE-8913FFB925A7}" sibTransId="{30A3C279-43AA-435F-93AF-789E68D8B812}"/>
    <dgm:cxn modelId="{748FA336-945C-4E21-8A4E-83E7635FF5B6}" srcId="{D872AFEF-150F-431D-9A59-D141BA070C3E}" destId="{F87D845E-849B-4B9B-891D-4D6146C6A9BE}" srcOrd="0" destOrd="0" parTransId="{AF58FAD4-0289-43E6-9D0A-EDD62E5C21D8}" sibTransId="{4EDC076A-3F62-4A7B-AF57-13524C8284E5}"/>
    <dgm:cxn modelId="{AE9B8A49-9468-4529-B88C-24543C13F552}" srcId="{D872AFEF-150F-431D-9A59-D141BA070C3E}" destId="{50301DA1-CCE4-42BF-B7BB-FBBD1A770FE4}" srcOrd="3" destOrd="0" parTransId="{3268D5E2-BC24-4111-97F7-810AB6A32DC4}" sibTransId="{1F117CF8-BCC7-4653-880A-B59CAFAA426D}"/>
    <dgm:cxn modelId="{05CE41AF-B283-4CD7-A694-C4944CD6C9E1}" type="presOf" srcId="{B55204D3-816F-41E7-B653-B0B02B17817E}" destId="{B4B0E38A-4A69-4B97-ACE5-6BE45826BA58}" srcOrd="0" destOrd="0" presId="urn:microsoft.com/office/officeart/2018/5/layout/IconLeafLabelList"/>
    <dgm:cxn modelId="{56637EE2-7BD7-4A94-B0B8-ADDD3DA32295}" srcId="{D872AFEF-150F-431D-9A59-D141BA070C3E}" destId="{B55204D3-816F-41E7-B653-B0B02B17817E}" srcOrd="2" destOrd="0" parTransId="{D2F43EC8-91EC-4BB8-8302-D959579B2077}" sibTransId="{98D4DD2A-8BE1-48D8-880D-79F84A1488C0}"/>
    <dgm:cxn modelId="{EAB92EF3-8A5F-45A1-95B4-E90C8EBBE6AE}" type="presOf" srcId="{5CF0FAEF-C4DE-4810-9587-68B777EEF163}" destId="{88DCB29F-031D-426C-9EE3-BA69FAFC0FAD}" srcOrd="0" destOrd="0" presId="urn:microsoft.com/office/officeart/2018/5/layout/IconLeafLabelList"/>
    <dgm:cxn modelId="{959BDAFD-B096-463F-ABD2-13BF25D2D30B}" type="presOf" srcId="{D872AFEF-150F-431D-9A59-D141BA070C3E}" destId="{EF178659-2D3A-4A23-90EC-F3182B3AD00F}" srcOrd="0" destOrd="0" presId="urn:microsoft.com/office/officeart/2018/5/layout/IconLeafLabelList"/>
    <dgm:cxn modelId="{EF7F6ABF-1F23-4AB4-B754-5E1102F4C1E2}" type="presParOf" srcId="{EF178659-2D3A-4A23-90EC-F3182B3AD00F}" destId="{CA1035AC-DB73-4761-8A90-375A391A1FB1}" srcOrd="0" destOrd="0" presId="urn:microsoft.com/office/officeart/2018/5/layout/IconLeafLabelList"/>
    <dgm:cxn modelId="{EFC9E0C5-B987-4341-A7F9-69707781D0C3}" type="presParOf" srcId="{CA1035AC-DB73-4761-8A90-375A391A1FB1}" destId="{09E2D2A0-B706-43D3-A2F8-33B608BFA694}" srcOrd="0" destOrd="0" presId="urn:microsoft.com/office/officeart/2018/5/layout/IconLeafLabelList"/>
    <dgm:cxn modelId="{14AE4B51-3FE6-4660-AA0F-7CFFDBABF889}" type="presParOf" srcId="{CA1035AC-DB73-4761-8A90-375A391A1FB1}" destId="{888DAC28-5786-4C59-A1E7-9E74F1DDE076}" srcOrd="1" destOrd="0" presId="urn:microsoft.com/office/officeart/2018/5/layout/IconLeafLabelList"/>
    <dgm:cxn modelId="{0BC28CD0-3181-43BA-9FC7-08029734BA8A}" type="presParOf" srcId="{CA1035AC-DB73-4761-8A90-375A391A1FB1}" destId="{FF8A2CA9-8311-430D-A393-3C88BFF6A93A}" srcOrd="2" destOrd="0" presId="urn:microsoft.com/office/officeart/2018/5/layout/IconLeafLabelList"/>
    <dgm:cxn modelId="{345AE5D6-1728-4473-92DD-8E9EAE70A540}" type="presParOf" srcId="{CA1035AC-DB73-4761-8A90-375A391A1FB1}" destId="{240625F9-6A6A-4ABB-A458-08902B2CE181}" srcOrd="3" destOrd="0" presId="urn:microsoft.com/office/officeart/2018/5/layout/IconLeafLabelList"/>
    <dgm:cxn modelId="{6DA7D0A4-3345-4B42-A6DE-C9827B0EB7E9}" type="presParOf" srcId="{EF178659-2D3A-4A23-90EC-F3182B3AD00F}" destId="{C4AD8E98-AF1C-4450-A361-B5EDF759D85B}" srcOrd="1" destOrd="0" presId="urn:microsoft.com/office/officeart/2018/5/layout/IconLeafLabelList"/>
    <dgm:cxn modelId="{BC57FFE8-C867-4491-BBA6-E34D1E3D51C9}" type="presParOf" srcId="{EF178659-2D3A-4A23-90EC-F3182B3AD00F}" destId="{E7EBDF43-A77C-4AC4-ACE8-44782A82B122}" srcOrd="2" destOrd="0" presId="urn:microsoft.com/office/officeart/2018/5/layout/IconLeafLabelList"/>
    <dgm:cxn modelId="{8880F95D-4060-4F2D-AF7E-4039B92320EE}" type="presParOf" srcId="{E7EBDF43-A77C-4AC4-ACE8-44782A82B122}" destId="{26C74DB3-908A-476E-8ED1-7431BDAF7916}" srcOrd="0" destOrd="0" presId="urn:microsoft.com/office/officeart/2018/5/layout/IconLeafLabelList"/>
    <dgm:cxn modelId="{B4076050-66C6-443E-AA04-ECA36519F743}" type="presParOf" srcId="{E7EBDF43-A77C-4AC4-ACE8-44782A82B122}" destId="{F3562B38-2BF1-490C-8541-1467DC735BE8}" srcOrd="1" destOrd="0" presId="urn:microsoft.com/office/officeart/2018/5/layout/IconLeafLabelList"/>
    <dgm:cxn modelId="{8D36B3BD-C28D-470A-BC38-6F5D0926D1E4}" type="presParOf" srcId="{E7EBDF43-A77C-4AC4-ACE8-44782A82B122}" destId="{CE80D256-1DC9-40A9-BDF3-B13204FA30AC}" srcOrd="2" destOrd="0" presId="urn:microsoft.com/office/officeart/2018/5/layout/IconLeafLabelList"/>
    <dgm:cxn modelId="{86990600-E937-4FAA-BF1D-54B2C7AB8C82}" type="presParOf" srcId="{E7EBDF43-A77C-4AC4-ACE8-44782A82B122}" destId="{88DCB29F-031D-426C-9EE3-BA69FAFC0FAD}" srcOrd="3" destOrd="0" presId="urn:microsoft.com/office/officeart/2018/5/layout/IconLeafLabelList"/>
    <dgm:cxn modelId="{8E77C905-8418-4E30-BF33-BECA7C772551}" type="presParOf" srcId="{EF178659-2D3A-4A23-90EC-F3182B3AD00F}" destId="{5CED8C2B-8659-4E39-A626-AC6A8D4E8B7E}" srcOrd="3" destOrd="0" presId="urn:microsoft.com/office/officeart/2018/5/layout/IconLeafLabelList"/>
    <dgm:cxn modelId="{8F5BE4B8-E2E4-4EC5-B3A7-E201E3DE5464}" type="presParOf" srcId="{EF178659-2D3A-4A23-90EC-F3182B3AD00F}" destId="{ED6C2163-F30C-4A49-A30A-64B2AF91DBA8}" srcOrd="4" destOrd="0" presId="urn:microsoft.com/office/officeart/2018/5/layout/IconLeafLabelList"/>
    <dgm:cxn modelId="{8B8F8C2B-6EC5-41CA-B86F-52B0995C331D}" type="presParOf" srcId="{ED6C2163-F30C-4A49-A30A-64B2AF91DBA8}" destId="{D3559B3C-7ACC-468D-8C57-F69B19FB5199}" srcOrd="0" destOrd="0" presId="urn:microsoft.com/office/officeart/2018/5/layout/IconLeafLabelList"/>
    <dgm:cxn modelId="{A6F8B184-FFE4-42D1-A782-9BE31C7E3BA9}" type="presParOf" srcId="{ED6C2163-F30C-4A49-A30A-64B2AF91DBA8}" destId="{3F0B6B1E-25FE-4838-9B79-C7EFDA37A1CD}" srcOrd="1" destOrd="0" presId="urn:microsoft.com/office/officeart/2018/5/layout/IconLeafLabelList"/>
    <dgm:cxn modelId="{0E285ECF-AEED-4D99-9130-C1F341F33945}" type="presParOf" srcId="{ED6C2163-F30C-4A49-A30A-64B2AF91DBA8}" destId="{471CA92E-5712-45B9-8EF8-1D072278FEFE}" srcOrd="2" destOrd="0" presId="urn:microsoft.com/office/officeart/2018/5/layout/IconLeafLabelList"/>
    <dgm:cxn modelId="{EB06150E-6A38-4AE3-83B0-0B7F668C2E04}" type="presParOf" srcId="{ED6C2163-F30C-4A49-A30A-64B2AF91DBA8}" destId="{B4B0E38A-4A69-4B97-ACE5-6BE45826BA58}" srcOrd="3" destOrd="0" presId="urn:microsoft.com/office/officeart/2018/5/layout/IconLeafLabelList"/>
    <dgm:cxn modelId="{782D13D8-1047-438B-8F62-5BAA16B4F6A0}" type="presParOf" srcId="{EF178659-2D3A-4A23-90EC-F3182B3AD00F}" destId="{FAF82627-C97F-45F3-AEC7-E85063CCD987}" srcOrd="5" destOrd="0" presId="urn:microsoft.com/office/officeart/2018/5/layout/IconLeafLabelList"/>
    <dgm:cxn modelId="{1BE0F1C4-37E1-4C38-A13C-102E2878E9D4}" type="presParOf" srcId="{EF178659-2D3A-4A23-90EC-F3182B3AD00F}" destId="{D85D03DD-FB51-4C7B-AF5F-5186CD3118D6}" srcOrd="6" destOrd="0" presId="urn:microsoft.com/office/officeart/2018/5/layout/IconLeafLabelList"/>
    <dgm:cxn modelId="{A44AB489-30F5-4AC9-9B7B-4744EF495A50}" type="presParOf" srcId="{D85D03DD-FB51-4C7B-AF5F-5186CD3118D6}" destId="{F2B56B98-460E-4D23-B088-99B0A6270F73}" srcOrd="0" destOrd="0" presId="urn:microsoft.com/office/officeart/2018/5/layout/IconLeafLabelList"/>
    <dgm:cxn modelId="{00094746-EC30-456C-BB99-4A720BC828B9}" type="presParOf" srcId="{D85D03DD-FB51-4C7B-AF5F-5186CD3118D6}" destId="{B5B2B288-E1E0-465D-8B6C-8FE35EE3FE28}" srcOrd="1" destOrd="0" presId="urn:microsoft.com/office/officeart/2018/5/layout/IconLeafLabelList"/>
    <dgm:cxn modelId="{BDF200A0-61F6-4C70-9D04-7C6C93D12EB8}" type="presParOf" srcId="{D85D03DD-FB51-4C7B-AF5F-5186CD3118D6}" destId="{5E19445F-CD27-4324-B55C-E64225D823F4}" srcOrd="2" destOrd="0" presId="urn:microsoft.com/office/officeart/2018/5/layout/IconLeafLabelList"/>
    <dgm:cxn modelId="{C916960F-2DEA-45AF-A4BF-93A8F12D58F3}" type="presParOf" srcId="{D85D03DD-FB51-4C7B-AF5F-5186CD3118D6}" destId="{BB82ACCB-4B69-4134-A7F8-1778BCF98630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2D4C19A-E113-438B-9F20-6B755956D63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DDAFF4A1-7828-480D-846E-FE2859ED3C04}">
      <dgm:prSet/>
      <dgm:spPr/>
      <dgm:t>
        <a:bodyPr/>
        <a:lstStyle/>
        <a:p>
          <a:r>
            <a:rPr lang="en-GB"/>
            <a:t>Under the </a:t>
          </a:r>
          <a:r>
            <a:rPr lang="en-GB" err="1"/>
            <a:t>MoE</a:t>
          </a:r>
          <a:r>
            <a:rPr lang="en-GB"/>
            <a:t> virtual lab initiative, a good collection of labs for</a:t>
          </a:r>
          <a:r>
            <a:rPr lang="en-GB" baseline="0"/>
            <a:t> a range of subjects is coming, including languages.</a:t>
          </a:r>
          <a:endParaRPr lang="en-US"/>
        </a:p>
      </dgm:t>
    </dgm:pt>
    <dgm:pt modelId="{E5C67982-B15B-4704-B1B8-ACE56C74CABA}" type="parTrans" cxnId="{EB0E5E6C-6B92-43EB-8F1C-3AC8DF24180E}">
      <dgm:prSet/>
      <dgm:spPr/>
      <dgm:t>
        <a:bodyPr/>
        <a:lstStyle/>
        <a:p>
          <a:endParaRPr lang="en-US" sz="2000"/>
        </a:p>
      </dgm:t>
    </dgm:pt>
    <dgm:pt modelId="{6D2542C8-711B-44CC-B88B-F4BC5D5347A0}" type="sibTrans" cxnId="{EB0E5E6C-6B92-43EB-8F1C-3AC8DF24180E}">
      <dgm:prSet/>
      <dgm:spPr/>
      <dgm:t>
        <a:bodyPr/>
        <a:lstStyle/>
        <a:p>
          <a:endParaRPr lang="en-US"/>
        </a:p>
      </dgm:t>
    </dgm:pt>
    <dgm:pt modelId="{1DD40F11-A479-4F58-AAB8-C31725E3AF3F}">
      <dgm:prSet/>
      <dgm:spPr/>
      <dgm:t>
        <a:bodyPr/>
        <a:lstStyle/>
        <a:p>
          <a:r>
            <a:rPr lang="en-GB" baseline="0"/>
            <a:t>We invite you to try this, and share your feedback.</a:t>
          </a:r>
          <a:endParaRPr lang="en-US"/>
        </a:p>
      </dgm:t>
    </dgm:pt>
    <dgm:pt modelId="{415F44EE-640B-4D01-9CE8-B9D4EFC88293}" type="parTrans" cxnId="{483330AE-BA62-4B74-8F2D-CD4EDFD5A8BB}">
      <dgm:prSet/>
      <dgm:spPr/>
      <dgm:t>
        <a:bodyPr/>
        <a:lstStyle/>
        <a:p>
          <a:endParaRPr lang="en-US" sz="2000"/>
        </a:p>
      </dgm:t>
    </dgm:pt>
    <dgm:pt modelId="{BD1C9160-0223-4164-A164-14784082D224}" type="sibTrans" cxnId="{483330AE-BA62-4B74-8F2D-CD4EDFD5A8BB}">
      <dgm:prSet/>
      <dgm:spPr/>
      <dgm:t>
        <a:bodyPr/>
        <a:lstStyle/>
        <a:p>
          <a:endParaRPr lang="en-US"/>
        </a:p>
      </dgm:t>
    </dgm:pt>
    <dgm:pt modelId="{B23D4066-A065-4922-B79A-5403DF91F91D}">
      <dgm:prSet/>
      <dgm:spPr/>
      <dgm:t>
        <a:bodyPr/>
        <a:lstStyle/>
        <a:p>
          <a:r>
            <a:rPr lang="en-GB" baseline="0"/>
            <a:t>If there are areas of language learning which you think are difficult areas for students, kindly share with us.</a:t>
          </a:r>
          <a:endParaRPr lang="en-US"/>
        </a:p>
      </dgm:t>
    </dgm:pt>
    <dgm:pt modelId="{FBC64335-681D-4EA9-AE2A-257B4D1FCFC7}" type="parTrans" cxnId="{44FDE51E-33DC-4C3D-9AB7-0AF6DC417E73}">
      <dgm:prSet/>
      <dgm:spPr/>
      <dgm:t>
        <a:bodyPr/>
        <a:lstStyle/>
        <a:p>
          <a:endParaRPr lang="en-US" sz="2000"/>
        </a:p>
      </dgm:t>
    </dgm:pt>
    <dgm:pt modelId="{54667FE4-B82B-46BD-81B9-E72C19D2F45D}" type="sibTrans" cxnId="{44FDE51E-33DC-4C3D-9AB7-0AF6DC417E73}">
      <dgm:prSet/>
      <dgm:spPr/>
      <dgm:t>
        <a:bodyPr/>
        <a:lstStyle/>
        <a:p>
          <a:endParaRPr lang="en-US"/>
        </a:p>
      </dgm:t>
    </dgm:pt>
    <dgm:pt modelId="{75C026B9-A93A-4990-84BC-43A708092855}">
      <dgm:prSet/>
      <dgm:spPr/>
      <dgm:t>
        <a:bodyPr/>
        <a:lstStyle/>
        <a:p>
          <a:r>
            <a:rPr lang="en-GB" baseline="0"/>
            <a:t>Contact </a:t>
          </a:r>
          <a:r>
            <a:rPr lang="en-GB" baseline="0">
              <a:latin typeface="Sagona ExtraLight" panose="02020404030301010803"/>
            </a:rPr>
            <a:t>us at </a:t>
          </a:r>
          <a:r>
            <a:rPr lang="en-GB" baseline="0">
              <a:latin typeface="Sagona ExtraLight" panose="02020404030301010803"/>
              <a:hlinkClick xmlns:r="http://schemas.openxmlformats.org/officeDocument/2006/relationships" r:id="rId1"/>
            </a:rPr>
            <a:t>etu@cdac</a:t>
          </a:r>
          <a:r>
            <a:rPr lang="en-GB">
              <a:latin typeface="Sagona ExtraLight" panose="02020404030301010803"/>
              <a:hlinkClick xmlns:r="http://schemas.openxmlformats.org/officeDocument/2006/relationships" r:id="rId1"/>
            </a:rPr>
            <a:t>.in</a:t>
          </a:r>
          <a:r>
            <a:rPr lang="en-GB">
              <a:latin typeface="Sagona ExtraLight" panose="02020404030301010803"/>
            </a:rPr>
            <a:t>, </a:t>
          </a:r>
          <a:r>
            <a:rPr lang="en-GB">
              <a:latin typeface="Sagona ExtraLight" panose="02020404030301010803"/>
              <a:hlinkClick xmlns:r="http://schemas.openxmlformats.org/officeDocument/2006/relationships" r:id="rId2"/>
            </a:rPr>
            <a:t>vidyakashetu@gmail.com</a:t>
          </a:r>
          <a:endParaRPr lang="en-GB">
            <a:hlinkClick xmlns:r="http://schemas.openxmlformats.org/officeDocument/2006/relationships" r:id="rId2"/>
          </a:endParaRPr>
        </a:p>
      </dgm:t>
    </dgm:pt>
    <dgm:pt modelId="{7BCAD976-F272-4213-922E-75DA1EAFC554}" type="parTrans" cxnId="{381DCA4D-3CD6-415D-A46F-2C53C179BCCE}">
      <dgm:prSet/>
      <dgm:spPr/>
      <dgm:t>
        <a:bodyPr/>
        <a:lstStyle/>
        <a:p>
          <a:endParaRPr lang="en-US" sz="2000"/>
        </a:p>
      </dgm:t>
    </dgm:pt>
    <dgm:pt modelId="{779BB716-C218-4026-AC9B-099ED065F1A3}" type="sibTrans" cxnId="{381DCA4D-3CD6-415D-A46F-2C53C179BCCE}">
      <dgm:prSet/>
      <dgm:spPr/>
      <dgm:t>
        <a:bodyPr/>
        <a:lstStyle/>
        <a:p>
          <a:endParaRPr lang="en-US"/>
        </a:p>
      </dgm:t>
    </dgm:pt>
    <dgm:pt modelId="{FD46F96C-71C2-4859-96EA-1DFFFE9C7963}" type="pres">
      <dgm:prSet presAssocID="{C2D4C19A-E113-438B-9F20-6B755956D63B}" presName="root" presStyleCnt="0">
        <dgm:presLayoutVars>
          <dgm:dir/>
          <dgm:resizeHandles val="exact"/>
        </dgm:presLayoutVars>
      </dgm:prSet>
      <dgm:spPr/>
    </dgm:pt>
    <dgm:pt modelId="{BDB30C04-7B08-43B4-A565-02921FE0BC05}" type="pres">
      <dgm:prSet presAssocID="{DDAFF4A1-7828-480D-846E-FE2859ED3C04}" presName="compNode" presStyleCnt="0"/>
      <dgm:spPr/>
    </dgm:pt>
    <dgm:pt modelId="{36A0FB34-C702-4F53-9061-9F1276B4920D}" type="pres">
      <dgm:prSet presAssocID="{DDAFF4A1-7828-480D-846E-FE2859ED3C04}" presName="bgRect" presStyleLbl="bgShp" presStyleIdx="0" presStyleCnt="4"/>
      <dgm:spPr/>
    </dgm:pt>
    <dgm:pt modelId="{0C38EFF7-DB4B-4A55-B320-2E31107C8BE0}" type="pres">
      <dgm:prSet presAssocID="{DDAFF4A1-7828-480D-846E-FE2859ED3C04}" presName="iconRect" presStyleLbl="node1" presStyleIdx="0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97E6B616-B052-4402-8C21-9A5A8F2008AA}" type="pres">
      <dgm:prSet presAssocID="{DDAFF4A1-7828-480D-846E-FE2859ED3C04}" presName="spaceRect" presStyleCnt="0"/>
      <dgm:spPr/>
    </dgm:pt>
    <dgm:pt modelId="{404A6DF7-825A-4781-BF9F-47053CD7828D}" type="pres">
      <dgm:prSet presAssocID="{DDAFF4A1-7828-480D-846E-FE2859ED3C04}" presName="parTx" presStyleLbl="revTx" presStyleIdx="0" presStyleCnt="4">
        <dgm:presLayoutVars>
          <dgm:chMax val="0"/>
          <dgm:chPref val="0"/>
        </dgm:presLayoutVars>
      </dgm:prSet>
      <dgm:spPr/>
    </dgm:pt>
    <dgm:pt modelId="{94726BFF-6889-498E-BA2F-9F8AED161F59}" type="pres">
      <dgm:prSet presAssocID="{6D2542C8-711B-44CC-B88B-F4BC5D5347A0}" presName="sibTrans" presStyleCnt="0"/>
      <dgm:spPr/>
    </dgm:pt>
    <dgm:pt modelId="{79CC2DA3-5BE5-4333-A72D-21BACA7D4EBD}" type="pres">
      <dgm:prSet presAssocID="{1DD40F11-A479-4F58-AAB8-C31725E3AF3F}" presName="compNode" presStyleCnt="0"/>
      <dgm:spPr/>
    </dgm:pt>
    <dgm:pt modelId="{8B0BA4CF-BB0F-4B3F-8207-0D2331B8095B}" type="pres">
      <dgm:prSet presAssocID="{1DD40F11-A479-4F58-AAB8-C31725E3AF3F}" presName="bgRect" presStyleLbl="bgShp" presStyleIdx="1" presStyleCnt="4"/>
      <dgm:spPr/>
    </dgm:pt>
    <dgm:pt modelId="{126B6BD7-4DC9-4B1A-A95E-80C58BC8AE89}" type="pres">
      <dgm:prSet presAssocID="{1DD40F11-A479-4F58-AAB8-C31725E3AF3F}" presName="iconRect" presStyleLbl="node1" presStyleIdx="1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4DFC2ED6-16D3-4853-9419-4FB2956AAEF8}" type="pres">
      <dgm:prSet presAssocID="{1DD40F11-A479-4F58-AAB8-C31725E3AF3F}" presName="spaceRect" presStyleCnt="0"/>
      <dgm:spPr/>
    </dgm:pt>
    <dgm:pt modelId="{87A8EEAA-90A7-4C1C-87CD-30EE9F8CCF88}" type="pres">
      <dgm:prSet presAssocID="{1DD40F11-A479-4F58-AAB8-C31725E3AF3F}" presName="parTx" presStyleLbl="revTx" presStyleIdx="1" presStyleCnt="4">
        <dgm:presLayoutVars>
          <dgm:chMax val="0"/>
          <dgm:chPref val="0"/>
        </dgm:presLayoutVars>
      </dgm:prSet>
      <dgm:spPr/>
    </dgm:pt>
    <dgm:pt modelId="{9FEC4355-E013-4141-B62B-EB0CC27FB5CD}" type="pres">
      <dgm:prSet presAssocID="{BD1C9160-0223-4164-A164-14784082D224}" presName="sibTrans" presStyleCnt="0"/>
      <dgm:spPr/>
    </dgm:pt>
    <dgm:pt modelId="{8E3B116A-5F65-49CA-86F7-C095244F9996}" type="pres">
      <dgm:prSet presAssocID="{B23D4066-A065-4922-B79A-5403DF91F91D}" presName="compNode" presStyleCnt="0"/>
      <dgm:spPr/>
    </dgm:pt>
    <dgm:pt modelId="{58D00158-E6B9-4C01-98A6-390C7164E370}" type="pres">
      <dgm:prSet presAssocID="{B23D4066-A065-4922-B79A-5403DF91F91D}" presName="bgRect" presStyleLbl="bgShp" presStyleIdx="2" presStyleCnt="4"/>
      <dgm:spPr/>
    </dgm:pt>
    <dgm:pt modelId="{5FC609FF-DC08-4BC2-B72B-5C2F4857EAAA}" type="pres">
      <dgm:prSet presAssocID="{B23D4066-A065-4922-B79A-5403DF91F91D}" presName="iconRect" presStyleLbl="node1" presStyleIdx="2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B7E9F689-165A-458F-854A-B57C9CF4C7A3}" type="pres">
      <dgm:prSet presAssocID="{B23D4066-A065-4922-B79A-5403DF91F91D}" presName="spaceRect" presStyleCnt="0"/>
      <dgm:spPr/>
    </dgm:pt>
    <dgm:pt modelId="{C0E5D99B-8B9C-4E23-BC68-4424A578D3F3}" type="pres">
      <dgm:prSet presAssocID="{B23D4066-A065-4922-B79A-5403DF91F91D}" presName="parTx" presStyleLbl="revTx" presStyleIdx="2" presStyleCnt="4">
        <dgm:presLayoutVars>
          <dgm:chMax val="0"/>
          <dgm:chPref val="0"/>
        </dgm:presLayoutVars>
      </dgm:prSet>
      <dgm:spPr/>
    </dgm:pt>
    <dgm:pt modelId="{2C19E1BB-9A07-4234-A658-509DF2FC75D5}" type="pres">
      <dgm:prSet presAssocID="{54667FE4-B82B-46BD-81B9-E72C19D2F45D}" presName="sibTrans" presStyleCnt="0"/>
      <dgm:spPr/>
    </dgm:pt>
    <dgm:pt modelId="{D820D7C5-BE56-4CDF-AEDE-579E43D2DADC}" type="pres">
      <dgm:prSet presAssocID="{75C026B9-A93A-4990-84BC-43A708092855}" presName="compNode" presStyleCnt="0"/>
      <dgm:spPr/>
    </dgm:pt>
    <dgm:pt modelId="{89B3E60C-9777-46F4-9E33-4820B685794A}" type="pres">
      <dgm:prSet presAssocID="{75C026B9-A93A-4990-84BC-43A708092855}" presName="bgRect" presStyleLbl="bgShp" presStyleIdx="3" presStyleCnt="4"/>
      <dgm:spPr/>
    </dgm:pt>
    <dgm:pt modelId="{AF1C2D9A-21C2-4FE3-9AB8-A5F971A34E27}" type="pres">
      <dgm:prSet presAssocID="{75C026B9-A93A-4990-84BC-43A708092855}" presName="iconRect" presStyleLbl="node1" presStyleIdx="3" presStyleCnt="4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E7375FE5-927F-4ABC-8307-B1B115F7B610}" type="pres">
      <dgm:prSet presAssocID="{75C026B9-A93A-4990-84BC-43A708092855}" presName="spaceRect" presStyleCnt="0"/>
      <dgm:spPr/>
    </dgm:pt>
    <dgm:pt modelId="{24ECF9EE-9506-4667-AAC0-0821F50039DD}" type="pres">
      <dgm:prSet presAssocID="{75C026B9-A93A-4990-84BC-43A70809285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0A18002-2AC3-45AF-9825-5F3D80783444}" type="presOf" srcId="{DDAFF4A1-7828-480D-846E-FE2859ED3C04}" destId="{404A6DF7-825A-4781-BF9F-47053CD7828D}" srcOrd="0" destOrd="0" presId="urn:microsoft.com/office/officeart/2018/2/layout/IconVerticalSolidList"/>
    <dgm:cxn modelId="{44FDE51E-33DC-4C3D-9AB7-0AF6DC417E73}" srcId="{C2D4C19A-E113-438B-9F20-6B755956D63B}" destId="{B23D4066-A065-4922-B79A-5403DF91F91D}" srcOrd="2" destOrd="0" parTransId="{FBC64335-681D-4EA9-AE2A-257B4D1FCFC7}" sibTransId="{54667FE4-B82B-46BD-81B9-E72C19D2F45D}"/>
    <dgm:cxn modelId="{EB0E5E6C-6B92-43EB-8F1C-3AC8DF24180E}" srcId="{C2D4C19A-E113-438B-9F20-6B755956D63B}" destId="{DDAFF4A1-7828-480D-846E-FE2859ED3C04}" srcOrd="0" destOrd="0" parTransId="{E5C67982-B15B-4704-B1B8-ACE56C74CABA}" sibTransId="{6D2542C8-711B-44CC-B88B-F4BC5D5347A0}"/>
    <dgm:cxn modelId="{381DCA4D-3CD6-415D-A46F-2C53C179BCCE}" srcId="{C2D4C19A-E113-438B-9F20-6B755956D63B}" destId="{75C026B9-A93A-4990-84BC-43A708092855}" srcOrd="3" destOrd="0" parTransId="{7BCAD976-F272-4213-922E-75DA1EAFC554}" sibTransId="{779BB716-C218-4026-AC9B-099ED065F1A3}"/>
    <dgm:cxn modelId="{A0497281-A6DA-4189-8D85-6DDD634BD8C2}" type="presOf" srcId="{75C026B9-A93A-4990-84BC-43A708092855}" destId="{24ECF9EE-9506-4667-AAC0-0821F50039DD}" srcOrd="0" destOrd="0" presId="urn:microsoft.com/office/officeart/2018/2/layout/IconVerticalSolidList"/>
    <dgm:cxn modelId="{483330AE-BA62-4B74-8F2D-CD4EDFD5A8BB}" srcId="{C2D4C19A-E113-438B-9F20-6B755956D63B}" destId="{1DD40F11-A479-4F58-AAB8-C31725E3AF3F}" srcOrd="1" destOrd="0" parTransId="{415F44EE-640B-4D01-9CE8-B9D4EFC88293}" sibTransId="{BD1C9160-0223-4164-A164-14784082D224}"/>
    <dgm:cxn modelId="{F0D7ABC3-5648-4D28-8E23-F1D5C2749ED1}" type="presOf" srcId="{B23D4066-A065-4922-B79A-5403DF91F91D}" destId="{C0E5D99B-8B9C-4E23-BC68-4424A578D3F3}" srcOrd="0" destOrd="0" presId="urn:microsoft.com/office/officeart/2018/2/layout/IconVerticalSolidList"/>
    <dgm:cxn modelId="{DA1270CE-91D3-4568-BA4F-51E140271658}" type="presOf" srcId="{C2D4C19A-E113-438B-9F20-6B755956D63B}" destId="{FD46F96C-71C2-4859-96EA-1DFFFE9C7963}" srcOrd="0" destOrd="0" presId="urn:microsoft.com/office/officeart/2018/2/layout/IconVerticalSolidList"/>
    <dgm:cxn modelId="{3783A1DB-D7B0-4B61-B4C4-6AAF50633186}" type="presOf" srcId="{1DD40F11-A479-4F58-AAB8-C31725E3AF3F}" destId="{87A8EEAA-90A7-4C1C-87CD-30EE9F8CCF88}" srcOrd="0" destOrd="0" presId="urn:microsoft.com/office/officeart/2018/2/layout/IconVerticalSolidList"/>
    <dgm:cxn modelId="{C8804EE8-197A-4255-B17B-CD5698214966}" type="presParOf" srcId="{FD46F96C-71C2-4859-96EA-1DFFFE9C7963}" destId="{BDB30C04-7B08-43B4-A565-02921FE0BC05}" srcOrd="0" destOrd="0" presId="urn:microsoft.com/office/officeart/2018/2/layout/IconVerticalSolidList"/>
    <dgm:cxn modelId="{DD47117B-EDBF-4AF9-8E07-B898DDBD133E}" type="presParOf" srcId="{BDB30C04-7B08-43B4-A565-02921FE0BC05}" destId="{36A0FB34-C702-4F53-9061-9F1276B4920D}" srcOrd="0" destOrd="0" presId="urn:microsoft.com/office/officeart/2018/2/layout/IconVerticalSolidList"/>
    <dgm:cxn modelId="{4722171A-6745-4F9B-B11A-48B07C03C895}" type="presParOf" srcId="{BDB30C04-7B08-43B4-A565-02921FE0BC05}" destId="{0C38EFF7-DB4B-4A55-B320-2E31107C8BE0}" srcOrd="1" destOrd="0" presId="urn:microsoft.com/office/officeart/2018/2/layout/IconVerticalSolidList"/>
    <dgm:cxn modelId="{3B0D92DC-3E13-4A61-9494-4427C6DBEE21}" type="presParOf" srcId="{BDB30C04-7B08-43B4-A565-02921FE0BC05}" destId="{97E6B616-B052-4402-8C21-9A5A8F2008AA}" srcOrd="2" destOrd="0" presId="urn:microsoft.com/office/officeart/2018/2/layout/IconVerticalSolidList"/>
    <dgm:cxn modelId="{64C2EE79-6D71-40C3-9648-1591B6784154}" type="presParOf" srcId="{BDB30C04-7B08-43B4-A565-02921FE0BC05}" destId="{404A6DF7-825A-4781-BF9F-47053CD7828D}" srcOrd="3" destOrd="0" presId="urn:microsoft.com/office/officeart/2018/2/layout/IconVerticalSolidList"/>
    <dgm:cxn modelId="{087C9D32-C67B-4FFE-ABE4-DB52FFE19659}" type="presParOf" srcId="{FD46F96C-71C2-4859-96EA-1DFFFE9C7963}" destId="{94726BFF-6889-498E-BA2F-9F8AED161F59}" srcOrd="1" destOrd="0" presId="urn:microsoft.com/office/officeart/2018/2/layout/IconVerticalSolidList"/>
    <dgm:cxn modelId="{782972E2-893E-4159-BB05-1A625E8BBA29}" type="presParOf" srcId="{FD46F96C-71C2-4859-96EA-1DFFFE9C7963}" destId="{79CC2DA3-5BE5-4333-A72D-21BACA7D4EBD}" srcOrd="2" destOrd="0" presId="urn:microsoft.com/office/officeart/2018/2/layout/IconVerticalSolidList"/>
    <dgm:cxn modelId="{947F15EF-F612-43F2-810E-C29FF1D8E15C}" type="presParOf" srcId="{79CC2DA3-5BE5-4333-A72D-21BACA7D4EBD}" destId="{8B0BA4CF-BB0F-4B3F-8207-0D2331B8095B}" srcOrd="0" destOrd="0" presId="urn:microsoft.com/office/officeart/2018/2/layout/IconVerticalSolidList"/>
    <dgm:cxn modelId="{1F82D2A7-07FA-44E8-BAD9-095D4A482275}" type="presParOf" srcId="{79CC2DA3-5BE5-4333-A72D-21BACA7D4EBD}" destId="{126B6BD7-4DC9-4B1A-A95E-80C58BC8AE89}" srcOrd="1" destOrd="0" presId="urn:microsoft.com/office/officeart/2018/2/layout/IconVerticalSolidList"/>
    <dgm:cxn modelId="{0DA66B94-26E2-4E58-B24B-0C4A36D0E4EE}" type="presParOf" srcId="{79CC2DA3-5BE5-4333-A72D-21BACA7D4EBD}" destId="{4DFC2ED6-16D3-4853-9419-4FB2956AAEF8}" srcOrd="2" destOrd="0" presId="urn:microsoft.com/office/officeart/2018/2/layout/IconVerticalSolidList"/>
    <dgm:cxn modelId="{329680D0-BDB3-4903-8AD0-426B45F018D9}" type="presParOf" srcId="{79CC2DA3-5BE5-4333-A72D-21BACA7D4EBD}" destId="{87A8EEAA-90A7-4C1C-87CD-30EE9F8CCF88}" srcOrd="3" destOrd="0" presId="urn:microsoft.com/office/officeart/2018/2/layout/IconVerticalSolidList"/>
    <dgm:cxn modelId="{9E286641-40FA-4273-B0C6-8D6DC74E007F}" type="presParOf" srcId="{FD46F96C-71C2-4859-96EA-1DFFFE9C7963}" destId="{9FEC4355-E013-4141-B62B-EB0CC27FB5CD}" srcOrd="3" destOrd="0" presId="urn:microsoft.com/office/officeart/2018/2/layout/IconVerticalSolidList"/>
    <dgm:cxn modelId="{F77FBB09-A3B6-444C-BB4B-D07E6284814C}" type="presParOf" srcId="{FD46F96C-71C2-4859-96EA-1DFFFE9C7963}" destId="{8E3B116A-5F65-49CA-86F7-C095244F9996}" srcOrd="4" destOrd="0" presId="urn:microsoft.com/office/officeart/2018/2/layout/IconVerticalSolidList"/>
    <dgm:cxn modelId="{85356AF0-B830-478B-B61D-0B7C5BD82DA7}" type="presParOf" srcId="{8E3B116A-5F65-49CA-86F7-C095244F9996}" destId="{58D00158-E6B9-4C01-98A6-390C7164E370}" srcOrd="0" destOrd="0" presId="urn:microsoft.com/office/officeart/2018/2/layout/IconVerticalSolidList"/>
    <dgm:cxn modelId="{DA6AA34E-5C05-4D66-AB4F-CBC99634373A}" type="presParOf" srcId="{8E3B116A-5F65-49CA-86F7-C095244F9996}" destId="{5FC609FF-DC08-4BC2-B72B-5C2F4857EAAA}" srcOrd="1" destOrd="0" presId="urn:microsoft.com/office/officeart/2018/2/layout/IconVerticalSolidList"/>
    <dgm:cxn modelId="{31305253-C72D-48B6-B3B4-BA2556F36D69}" type="presParOf" srcId="{8E3B116A-5F65-49CA-86F7-C095244F9996}" destId="{B7E9F689-165A-458F-854A-B57C9CF4C7A3}" srcOrd="2" destOrd="0" presId="urn:microsoft.com/office/officeart/2018/2/layout/IconVerticalSolidList"/>
    <dgm:cxn modelId="{AA6D9217-01CC-49E3-9A25-245B75A3FB72}" type="presParOf" srcId="{8E3B116A-5F65-49CA-86F7-C095244F9996}" destId="{C0E5D99B-8B9C-4E23-BC68-4424A578D3F3}" srcOrd="3" destOrd="0" presId="urn:microsoft.com/office/officeart/2018/2/layout/IconVerticalSolidList"/>
    <dgm:cxn modelId="{3A6F9FEA-315A-47D3-9277-F590928300F3}" type="presParOf" srcId="{FD46F96C-71C2-4859-96EA-1DFFFE9C7963}" destId="{2C19E1BB-9A07-4234-A658-509DF2FC75D5}" srcOrd="5" destOrd="0" presId="urn:microsoft.com/office/officeart/2018/2/layout/IconVerticalSolidList"/>
    <dgm:cxn modelId="{206E78E6-C3CB-46F1-954A-3A54B7879897}" type="presParOf" srcId="{FD46F96C-71C2-4859-96EA-1DFFFE9C7963}" destId="{D820D7C5-BE56-4CDF-AEDE-579E43D2DADC}" srcOrd="6" destOrd="0" presId="urn:microsoft.com/office/officeart/2018/2/layout/IconVerticalSolidList"/>
    <dgm:cxn modelId="{8AF89662-85CB-431A-A7D1-61CFD1467158}" type="presParOf" srcId="{D820D7C5-BE56-4CDF-AEDE-579E43D2DADC}" destId="{89B3E60C-9777-46F4-9E33-4820B685794A}" srcOrd="0" destOrd="0" presId="urn:microsoft.com/office/officeart/2018/2/layout/IconVerticalSolidList"/>
    <dgm:cxn modelId="{AE891D8B-23D2-4B4F-A14B-E5F1BAFE508C}" type="presParOf" srcId="{D820D7C5-BE56-4CDF-AEDE-579E43D2DADC}" destId="{AF1C2D9A-21C2-4FE3-9AB8-A5F971A34E27}" srcOrd="1" destOrd="0" presId="urn:microsoft.com/office/officeart/2018/2/layout/IconVerticalSolidList"/>
    <dgm:cxn modelId="{EBE227DE-803C-4CDF-B8F7-B894549AF9D9}" type="presParOf" srcId="{D820D7C5-BE56-4CDF-AEDE-579E43D2DADC}" destId="{E7375FE5-927F-4ABC-8307-B1B115F7B610}" srcOrd="2" destOrd="0" presId="urn:microsoft.com/office/officeart/2018/2/layout/IconVerticalSolidList"/>
    <dgm:cxn modelId="{6BA9BDB3-8406-4CE8-A189-EA141A84DD41}" type="presParOf" srcId="{D820D7C5-BE56-4CDF-AEDE-579E43D2DADC}" destId="{24ECF9EE-9506-4667-AAC0-0821F50039D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A1400F-CACC-4E70-B3E9-842A2A5BB09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5766F21-1E1B-4EE6-94C0-2EA22C95FDFD}">
      <dgm:prSet/>
      <dgm:spPr/>
      <dgm:t>
        <a:bodyPr/>
        <a:lstStyle/>
        <a:p>
          <a:r>
            <a:rPr lang="en-GB"/>
            <a:t>To help familiarise with constructs and usages.</a:t>
          </a:r>
          <a:endParaRPr lang="en-US"/>
        </a:p>
      </dgm:t>
    </dgm:pt>
    <dgm:pt modelId="{A60999B8-C464-41D4-84ED-17CD64461513}" type="parTrans" cxnId="{AA32D646-5558-4485-A088-7B9D1B3BCD76}">
      <dgm:prSet/>
      <dgm:spPr/>
      <dgm:t>
        <a:bodyPr/>
        <a:lstStyle/>
        <a:p>
          <a:endParaRPr lang="en-US"/>
        </a:p>
      </dgm:t>
    </dgm:pt>
    <dgm:pt modelId="{E5B65920-C16E-4E83-B0F1-AB80D13BFBEA}" type="sibTrans" cxnId="{AA32D646-5558-4485-A088-7B9D1B3BCD76}">
      <dgm:prSet/>
      <dgm:spPr/>
      <dgm:t>
        <a:bodyPr/>
        <a:lstStyle/>
        <a:p>
          <a:endParaRPr lang="en-US"/>
        </a:p>
      </dgm:t>
    </dgm:pt>
    <dgm:pt modelId="{8CEC8F3B-29B2-4E98-A8D1-B73B7333E95E}">
      <dgm:prSet/>
      <dgm:spPr/>
      <dgm:t>
        <a:bodyPr/>
        <a:lstStyle/>
        <a:p>
          <a:r>
            <a:rPr lang="en-GB"/>
            <a:t>To build vocabulary with context</a:t>
          </a:r>
          <a:endParaRPr lang="en-US"/>
        </a:p>
      </dgm:t>
    </dgm:pt>
    <dgm:pt modelId="{D74A855D-E561-4DB4-A959-44A84968F411}" type="parTrans" cxnId="{5431EA2B-8C14-40A4-A27C-723013709FDD}">
      <dgm:prSet/>
      <dgm:spPr/>
      <dgm:t>
        <a:bodyPr/>
        <a:lstStyle/>
        <a:p>
          <a:endParaRPr lang="en-US"/>
        </a:p>
      </dgm:t>
    </dgm:pt>
    <dgm:pt modelId="{AFEA6424-BF46-4A55-9ABB-0762DB31FB41}" type="sibTrans" cxnId="{5431EA2B-8C14-40A4-A27C-723013709FDD}">
      <dgm:prSet/>
      <dgm:spPr/>
      <dgm:t>
        <a:bodyPr/>
        <a:lstStyle/>
        <a:p>
          <a:endParaRPr lang="en-US"/>
        </a:p>
      </dgm:t>
    </dgm:pt>
    <dgm:pt modelId="{4B79F984-45EC-42FA-8EA5-BA5C493A0B3B}">
      <dgm:prSet/>
      <dgm:spPr/>
      <dgm:t>
        <a:bodyPr/>
        <a:lstStyle/>
        <a:p>
          <a:r>
            <a:rPr lang="en-GB"/>
            <a:t>Improve comprehension</a:t>
          </a:r>
          <a:endParaRPr lang="en-US"/>
        </a:p>
      </dgm:t>
    </dgm:pt>
    <dgm:pt modelId="{D2D38101-CDD6-469F-BF90-6E2C154B50C6}" type="parTrans" cxnId="{2D5A7314-3BFE-4705-BA79-FBB9010E12D6}">
      <dgm:prSet/>
      <dgm:spPr/>
      <dgm:t>
        <a:bodyPr/>
        <a:lstStyle/>
        <a:p>
          <a:endParaRPr lang="en-US"/>
        </a:p>
      </dgm:t>
    </dgm:pt>
    <dgm:pt modelId="{25CE4A02-7D38-4919-A3D0-58A4E29E3CA9}" type="sibTrans" cxnId="{2D5A7314-3BFE-4705-BA79-FBB9010E12D6}">
      <dgm:prSet/>
      <dgm:spPr/>
      <dgm:t>
        <a:bodyPr/>
        <a:lstStyle/>
        <a:p>
          <a:endParaRPr lang="en-US"/>
        </a:p>
      </dgm:t>
    </dgm:pt>
    <dgm:pt modelId="{E0D8F059-4E5B-4828-AEAA-669356EC9C09}" type="pres">
      <dgm:prSet presAssocID="{3DA1400F-CACC-4E70-B3E9-842A2A5BB099}" presName="root" presStyleCnt="0">
        <dgm:presLayoutVars>
          <dgm:dir/>
          <dgm:resizeHandles val="exact"/>
        </dgm:presLayoutVars>
      </dgm:prSet>
      <dgm:spPr/>
    </dgm:pt>
    <dgm:pt modelId="{97C72A98-1473-406B-BD2F-356643620241}" type="pres">
      <dgm:prSet presAssocID="{F5766F21-1E1B-4EE6-94C0-2EA22C95FDFD}" presName="compNode" presStyleCnt="0"/>
      <dgm:spPr/>
    </dgm:pt>
    <dgm:pt modelId="{3BEB88E8-00D2-4136-A6DA-899FD9715A89}" type="pres">
      <dgm:prSet presAssocID="{F5766F21-1E1B-4EE6-94C0-2EA22C95FDFD}" presName="bgRect" presStyleLbl="bgShp" presStyleIdx="0" presStyleCnt="3"/>
      <dgm:spPr/>
    </dgm:pt>
    <dgm:pt modelId="{A86E3D93-B66A-4BAC-91FC-59D5412B8E2C}" type="pres">
      <dgm:prSet presAssocID="{F5766F21-1E1B-4EE6-94C0-2EA22C95FDF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p and bucket"/>
        </a:ext>
      </dgm:extLst>
    </dgm:pt>
    <dgm:pt modelId="{215261C0-A9AF-48F6-86C7-146652958EE9}" type="pres">
      <dgm:prSet presAssocID="{F5766F21-1E1B-4EE6-94C0-2EA22C95FDFD}" presName="spaceRect" presStyleCnt="0"/>
      <dgm:spPr/>
    </dgm:pt>
    <dgm:pt modelId="{62A20D8A-4777-4666-B43A-5CB09F1FBCAE}" type="pres">
      <dgm:prSet presAssocID="{F5766F21-1E1B-4EE6-94C0-2EA22C95FDFD}" presName="parTx" presStyleLbl="revTx" presStyleIdx="0" presStyleCnt="3">
        <dgm:presLayoutVars>
          <dgm:chMax val="0"/>
          <dgm:chPref val="0"/>
        </dgm:presLayoutVars>
      </dgm:prSet>
      <dgm:spPr/>
    </dgm:pt>
    <dgm:pt modelId="{8C178D17-3E11-47FA-A1E4-7539D6307E05}" type="pres">
      <dgm:prSet presAssocID="{E5B65920-C16E-4E83-B0F1-AB80D13BFBEA}" presName="sibTrans" presStyleCnt="0"/>
      <dgm:spPr/>
    </dgm:pt>
    <dgm:pt modelId="{2325D14F-E5F4-4CB9-89AE-345209458409}" type="pres">
      <dgm:prSet presAssocID="{8CEC8F3B-29B2-4E98-A8D1-B73B7333E95E}" presName="compNode" presStyleCnt="0"/>
      <dgm:spPr/>
    </dgm:pt>
    <dgm:pt modelId="{CB3CB789-6916-4A90-921F-CA3526E06BD4}" type="pres">
      <dgm:prSet presAssocID="{8CEC8F3B-29B2-4E98-A8D1-B73B7333E95E}" presName="bgRect" presStyleLbl="bgShp" presStyleIdx="1" presStyleCnt="3"/>
      <dgm:spPr/>
    </dgm:pt>
    <dgm:pt modelId="{FCA8F432-B92C-4DFA-A2D4-70D5EB2BF725}" type="pres">
      <dgm:prSet presAssocID="{8CEC8F3B-29B2-4E98-A8D1-B73B7333E95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493FCF5-6EB0-477F-B1D4-717544C7B37A}" type="pres">
      <dgm:prSet presAssocID="{8CEC8F3B-29B2-4E98-A8D1-B73B7333E95E}" presName="spaceRect" presStyleCnt="0"/>
      <dgm:spPr/>
    </dgm:pt>
    <dgm:pt modelId="{A9BBED7D-6202-4F6E-A743-3952501036A1}" type="pres">
      <dgm:prSet presAssocID="{8CEC8F3B-29B2-4E98-A8D1-B73B7333E95E}" presName="parTx" presStyleLbl="revTx" presStyleIdx="1" presStyleCnt="3">
        <dgm:presLayoutVars>
          <dgm:chMax val="0"/>
          <dgm:chPref val="0"/>
        </dgm:presLayoutVars>
      </dgm:prSet>
      <dgm:spPr/>
    </dgm:pt>
    <dgm:pt modelId="{65F1C733-9871-4FD9-A9ED-E018C04B16A8}" type="pres">
      <dgm:prSet presAssocID="{AFEA6424-BF46-4A55-9ABB-0762DB31FB41}" presName="sibTrans" presStyleCnt="0"/>
      <dgm:spPr/>
    </dgm:pt>
    <dgm:pt modelId="{DE411726-5FEA-49DC-BB36-2362D424D025}" type="pres">
      <dgm:prSet presAssocID="{4B79F984-45EC-42FA-8EA5-BA5C493A0B3B}" presName="compNode" presStyleCnt="0"/>
      <dgm:spPr/>
    </dgm:pt>
    <dgm:pt modelId="{665924AF-63E4-4975-83EC-8B8CC88A24BB}" type="pres">
      <dgm:prSet presAssocID="{4B79F984-45EC-42FA-8EA5-BA5C493A0B3B}" presName="bgRect" presStyleLbl="bgShp" presStyleIdx="2" presStyleCnt="3"/>
      <dgm:spPr/>
    </dgm:pt>
    <dgm:pt modelId="{34C939CC-6990-4005-A3E4-506F21C6D10A}" type="pres">
      <dgm:prSet presAssocID="{4B79F984-45EC-42FA-8EA5-BA5C493A0B3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2C7CF81-0049-4F55-9D28-CA2C4D91F992}" type="pres">
      <dgm:prSet presAssocID="{4B79F984-45EC-42FA-8EA5-BA5C493A0B3B}" presName="spaceRect" presStyleCnt="0"/>
      <dgm:spPr/>
    </dgm:pt>
    <dgm:pt modelId="{A54D417B-084E-4208-A6CD-BD7943A9B416}" type="pres">
      <dgm:prSet presAssocID="{4B79F984-45EC-42FA-8EA5-BA5C493A0B3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BBC030D-4CBC-4E9E-AC26-CE0DBB04A1BF}" type="presOf" srcId="{8CEC8F3B-29B2-4E98-A8D1-B73B7333E95E}" destId="{A9BBED7D-6202-4F6E-A743-3952501036A1}" srcOrd="0" destOrd="0" presId="urn:microsoft.com/office/officeart/2018/2/layout/IconVerticalSolidList"/>
    <dgm:cxn modelId="{2D5A7314-3BFE-4705-BA79-FBB9010E12D6}" srcId="{3DA1400F-CACC-4E70-B3E9-842A2A5BB099}" destId="{4B79F984-45EC-42FA-8EA5-BA5C493A0B3B}" srcOrd="2" destOrd="0" parTransId="{D2D38101-CDD6-469F-BF90-6E2C154B50C6}" sibTransId="{25CE4A02-7D38-4919-A3D0-58A4E29E3CA9}"/>
    <dgm:cxn modelId="{5431EA2B-8C14-40A4-A27C-723013709FDD}" srcId="{3DA1400F-CACC-4E70-B3E9-842A2A5BB099}" destId="{8CEC8F3B-29B2-4E98-A8D1-B73B7333E95E}" srcOrd="1" destOrd="0" parTransId="{D74A855D-E561-4DB4-A959-44A84968F411}" sibTransId="{AFEA6424-BF46-4A55-9ABB-0762DB31FB41}"/>
    <dgm:cxn modelId="{85BC5946-63A8-4D80-8BC0-36CA60E83052}" type="presOf" srcId="{3DA1400F-CACC-4E70-B3E9-842A2A5BB099}" destId="{E0D8F059-4E5B-4828-AEAA-669356EC9C09}" srcOrd="0" destOrd="0" presId="urn:microsoft.com/office/officeart/2018/2/layout/IconVerticalSolidList"/>
    <dgm:cxn modelId="{AA32D646-5558-4485-A088-7B9D1B3BCD76}" srcId="{3DA1400F-CACC-4E70-B3E9-842A2A5BB099}" destId="{F5766F21-1E1B-4EE6-94C0-2EA22C95FDFD}" srcOrd="0" destOrd="0" parTransId="{A60999B8-C464-41D4-84ED-17CD64461513}" sibTransId="{E5B65920-C16E-4E83-B0F1-AB80D13BFBEA}"/>
    <dgm:cxn modelId="{9F87D950-5856-4EC9-8515-87FA2C256166}" type="presOf" srcId="{F5766F21-1E1B-4EE6-94C0-2EA22C95FDFD}" destId="{62A20D8A-4777-4666-B43A-5CB09F1FBCAE}" srcOrd="0" destOrd="0" presId="urn:microsoft.com/office/officeart/2018/2/layout/IconVerticalSolidList"/>
    <dgm:cxn modelId="{8FD0D4E3-BB25-4B35-B6EF-0DDAC214449D}" type="presOf" srcId="{4B79F984-45EC-42FA-8EA5-BA5C493A0B3B}" destId="{A54D417B-084E-4208-A6CD-BD7943A9B416}" srcOrd="0" destOrd="0" presId="urn:microsoft.com/office/officeart/2018/2/layout/IconVerticalSolidList"/>
    <dgm:cxn modelId="{AC5D750F-EA5C-48A9-A31C-250F8DB5A695}" type="presParOf" srcId="{E0D8F059-4E5B-4828-AEAA-669356EC9C09}" destId="{97C72A98-1473-406B-BD2F-356643620241}" srcOrd="0" destOrd="0" presId="urn:microsoft.com/office/officeart/2018/2/layout/IconVerticalSolidList"/>
    <dgm:cxn modelId="{FBB05186-4CAB-4D48-ABD0-0824A3C9619F}" type="presParOf" srcId="{97C72A98-1473-406B-BD2F-356643620241}" destId="{3BEB88E8-00D2-4136-A6DA-899FD9715A89}" srcOrd="0" destOrd="0" presId="urn:microsoft.com/office/officeart/2018/2/layout/IconVerticalSolidList"/>
    <dgm:cxn modelId="{FD296C4B-37B0-47F8-B47A-03972141711F}" type="presParOf" srcId="{97C72A98-1473-406B-BD2F-356643620241}" destId="{A86E3D93-B66A-4BAC-91FC-59D5412B8E2C}" srcOrd="1" destOrd="0" presId="urn:microsoft.com/office/officeart/2018/2/layout/IconVerticalSolidList"/>
    <dgm:cxn modelId="{36A9A3EA-BA48-4C22-8246-CFD2BB16B542}" type="presParOf" srcId="{97C72A98-1473-406B-BD2F-356643620241}" destId="{215261C0-A9AF-48F6-86C7-146652958EE9}" srcOrd="2" destOrd="0" presId="urn:microsoft.com/office/officeart/2018/2/layout/IconVerticalSolidList"/>
    <dgm:cxn modelId="{3984B105-5025-4D12-88BA-4AF618C0B05D}" type="presParOf" srcId="{97C72A98-1473-406B-BD2F-356643620241}" destId="{62A20D8A-4777-4666-B43A-5CB09F1FBCAE}" srcOrd="3" destOrd="0" presId="urn:microsoft.com/office/officeart/2018/2/layout/IconVerticalSolidList"/>
    <dgm:cxn modelId="{04E61560-82C4-41BA-A90D-404C5BF00748}" type="presParOf" srcId="{E0D8F059-4E5B-4828-AEAA-669356EC9C09}" destId="{8C178D17-3E11-47FA-A1E4-7539D6307E05}" srcOrd="1" destOrd="0" presId="urn:microsoft.com/office/officeart/2018/2/layout/IconVerticalSolidList"/>
    <dgm:cxn modelId="{4FEAA409-707D-446D-BC12-3D1BD310F155}" type="presParOf" srcId="{E0D8F059-4E5B-4828-AEAA-669356EC9C09}" destId="{2325D14F-E5F4-4CB9-89AE-345209458409}" srcOrd="2" destOrd="0" presId="urn:microsoft.com/office/officeart/2018/2/layout/IconVerticalSolidList"/>
    <dgm:cxn modelId="{EEA12CE8-B784-4938-AC3B-CD221139D410}" type="presParOf" srcId="{2325D14F-E5F4-4CB9-89AE-345209458409}" destId="{CB3CB789-6916-4A90-921F-CA3526E06BD4}" srcOrd="0" destOrd="0" presId="urn:microsoft.com/office/officeart/2018/2/layout/IconVerticalSolidList"/>
    <dgm:cxn modelId="{403A427F-7DA7-407E-972F-F3D634C8DF9A}" type="presParOf" srcId="{2325D14F-E5F4-4CB9-89AE-345209458409}" destId="{FCA8F432-B92C-4DFA-A2D4-70D5EB2BF725}" srcOrd="1" destOrd="0" presId="urn:microsoft.com/office/officeart/2018/2/layout/IconVerticalSolidList"/>
    <dgm:cxn modelId="{74F0E6B9-3FA7-46EA-9B77-586818D2B526}" type="presParOf" srcId="{2325D14F-E5F4-4CB9-89AE-345209458409}" destId="{1493FCF5-6EB0-477F-B1D4-717544C7B37A}" srcOrd="2" destOrd="0" presId="urn:microsoft.com/office/officeart/2018/2/layout/IconVerticalSolidList"/>
    <dgm:cxn modelId="{89ACC478-F7A4-4867-BBD9-E5BA7D01E6B1}" type="presParOf" srcId="{2325D14F-E5F4-4CB9-89AE-345209458409}" destId="{A9BBED7D-6202-4F6E-A743-3952501036A1}" srcOrd="3" destOrd="0" presId="urn:microsoft.com/office/officeart/2018/2/layout/IconVerticalSolidList"/>
    <dgm:cxn modelId="{17088F69-C206-4971-A822-F0B0B77F907D}" type="presParOf" srcId="{E0D8F059-4E5B-4828-AEAA-669356EC9C09}" destId="{65F1C733-9871-4FD9-A9ED-E018C04B16A8}" srcOrd="3" destOrd="0" presId="urn:microsoft.com/office/officeart/2018/2/layout/IconVerticalSolidList"/>
    <dgm:cxn modelId="{31909B61-54E5-447C-B9E6-658A4A7098C7}" type="presParOf" srcId="{E0D8F059-4E5B-4828-AEAA-669356EC9C09}" destId="{DE411726-5FEA-49DC-BB36-2362D424D025}" srcOrd="4" destOrd="0" presId="urn:microsoft.com/office/officeart/2018/2/layout/IconVerticalSolidList"/>
    <dgm:cxn modelId="{A8CDCFC1-3400-4EE2-9319-F9406FBBF2BB}" type="presParOf" srcId="{DE411726-5FEA-49DC-BB36-2362D424D025}" destId="{665924AF-63E4-4975-83EC-8B8CC88A24BB}" srcOrd="0" destOrd="0" presId="urn:microsoft.com/office/officeart/2018/2/layout/IconVerticalSolidList"/>
    <dgm:cxn modelId="{1F62961A-B9FD-4C65-8ECA-9029163DD313}" type="presParOf" srcId="{DE411726-5FEA-49DC-BB36-2362D424D025}" destId="{34C939CC-6990-4005-A3E4-506F21C6D10A}" srcOrd="1" destOrd="0" presId="urn:microsoft.com/office/officeart/2018/2/layout/IconVerticalSolidList"/>
    <dgm:cxn modelId="{A1452A6C-7D3B-41F5-A8CD-801381DC595D}" type="presParOf" srcId="{DE411726-5FEA-49DC-BB36-2362D424D025}" destId="{A2C7CF81-0049-4F55-9D28-CA2C4D91F992}" srcOrd="2" destOrd="0" presId="urn:microsoft.com/office/officeart/2018/2/layout/IconVerticalSolidList"/>
    <dgm:cxn modelId="{04F21CFB-D2FD-4C69-A3E8-578CBD83CDEF}" type="presParOf" srcId="{DE411726-5FEA-49DC-BB36-2362D424D025}" destId="{A54D417B-084E-4208-A6CD-BD7943A9B41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D57D80-B901-4491-8B3E-0687892449D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BA579176-2892-4328-9E7A-15353A33A53A}">
      <dgm:prSet/>
      <dgm:spPr/>
      <dgm:t>
        <a:bodyPr/>
        <a:lstStyle/>
        <a:p>
          <a:r>
            <a:rPr lang="en-GB"/>
            <a:t>Knowledge of grammar and spelling</a:t>
          </a:r>
          <a:endParaRPr lang="en-US"/>
        </a:p>
      </dgm:t>
    </dgm:pt>
    <dgm:pt modelId="{D768B9E6-90F5-49E4-9E4B-F975EB54A4D3}" type="parTrans" cxnId="{892C499D-79E5-43DB-9005-28E5F02A19E4}">
      <dgm:prSet/>
      <dgm:spPr/>
      <dgm:t>
        <a:bodyPr/>
        <a:lstStyle/>
        <a:p>
          <a:endParaRPr lang="en-US"/>
        </a:p>
      </dgm:t>
    </dgm:pt>
    <dgm:pt modelId="{5C05DF2D-4A10-4B82-9700-D52858FB449A}" type="sibTrans" cxnId="{892C499D-79E5-43DB-9005-28E5F02A19E4}">
      <dgm:prSet/>
      <dgm:spPr/>
      <dgm:t>
        <a:bodyPr/>
        <a:lstStyle/>
        <a:p>
          <a:endParaRPr lang="en-US"/>
        </a:p>
      </dgm:t>
    </dgm:pt>
    <dgm:pt modelId="{4FC4B53D-AA25-4905-BB3F-4AE0091063CA}">
      <dgm:prSet/>
      <dgm:spPr/>
      <dgm:t>
        <a:bodyPr/>
        <a:lstStyle/>
        <a:p>
          <a:r>
            <a:rPr lang="en-GB"/>
            <a:t>Vocabulary and how/when to use</a:t>
          </a:r>
          <a:endParaRPr lang="en-US"/>
        </a:p>
      </dgm:t>
    </dgm:pt>
    <dgm:pt modelId="{106901AF-2713-47B3-9B96-F38EC96C490F}" type="parTrans" cxnId="{7539BF36-7FEE-4A83-B6CF-F5A61383B2E2}">
      <dgm:prSet/>
      <dgm:spPr/>
      <dgm:t>
        <a:bodyPr/>
        <a:lstStyle/>
        <a:p>
          <a:endParaRPr lang="en-US"/>
        </a:p>
      </dgm:t>
    </dgm:pt>
    <dgm:pt modelId="{387C47DA-2A44-47C3-A878-06D27EFE61A9}" type="sibTrans" cxnId="{7539BF36-7FEE-4A83-B6CF-F5A61383B2E2}">
      <dgm:prSet/>
      <dgm:spPr/>
      <dgm:t>
        <a:bodyPr/>
        <a:lstStyle/>
        <a:p>
          <a:endParaRPr lang="en-US"/>
        </a:p>
      </dgm:t>
    </dgm:pt>
    <dgm:pt modelId="{EB3E281F-17AA-4031-B0F4-F4B645F41DF6}">
      <dgm:prSet/>
      <dgm:spPr/>
      <dgm:t>
        <a:bodyPr/>
        <a:lstStyle/>
        <a:p>
          <a:r>
            <a:rPr lang="en-GB"/>
            <a:t>Mapping ideas to words/sentences</a:t>
          </a:r>
          <a:endParaRPr lang="en-US"/>
        </a:p>
      </dgm:t>
    </dgm:pt>
    <dgm:pt modelId="{478C276F-5581-4565-A85C-03CD9E7A695A}" type="parTrans" cxnId="{E05DF795-B19E-4318-85E0-F5BD0973141B}">
      <dgm:prSet/>
      <dgm:spPr/>
      <dgm:t>
        <a:bodyPr/>
        <a:lstStyle/>
        <a:p>
          <a:endParaRPr lang="en-US"/>
        </a:p>
      </dgm:t>
    </dgm:pt>
    <dgm:pt modelId="{FC27BD80-F497-4616-B145-8E9E806459B3}" type="sibTrans" cxnId="{E05DF795-B19E-4318-85E0-F5BD0973141B}">
      <dgm:prSet/>
      <dgm:spPr/>
      <dgm:t>
        <a:bodyPr/>
        <a:lstStyle/>
        <a:p>
          <a:endParaRPr lang="en-US"/>
        </a:p>
      </dgm:t>
    </dgm:pt>
    <dgm:pt modelId="{2F5B91DC-FF6D-4F22-A2B8-0BFF7B78C3DA}">
      <dgm:prSet/>
      <dgm:spPr/>
      <dgm:t>
        <a:bodyPr/>
        <a:lstStyle/>
        <a:p>
          <a:r>
            <a:rPr lang="en-GB" i="1"/>
            <a:t>Most energy usually spent here in LL</a:t>
          </a:r>
          <a:endParaRPr lang="en-US"/>
        </a:p>
      </dgm:t>
    </dgm:pt>
    <dgm:pt modelId="{7FFF59A6-1F00-423F-860F-6DE76DEF54C9}" type="parTrans" cxnId="{C5EEB954-C7E6-4FBA-834A-B853D5186087}">
      <dgm:prSet/>
      <dgm:spPr/>
      <dgm:t>
        <a:bodyPr/>
        <a:lstStyle/>
        <a:p>
          <a:endParaRPr lang="en-US"/>
        </a:p>
      </dgm:t>
    </dgm:pt>
    <dgm:pt modelId="{C495CF18-9041-4359-9BD6-8CEA95813B45}" type="sibTrans" cxnId="{C5EEB954-C7E6-4FBA-834A-B853D5186087}">
      <dgm:prSet/>
      <dgm:spPr/>
      <dgm:t>
        <a:bodyPr/>
        <a:lstStyle/>
        <a:p>
          <a:endParaRPr lang="en-US"/>
        </a:p>
      </dgm:t>
    </dgm:pt>
    <dgm:pt modelId="{99AD5CEE-C996-45C1-BBD2-FB43E9097014}" type="pres">
      <dgm:prSet presAssocID="{C0D57D80-B901-4491-8B3E-0687892449D5}" presName="root" presStyleCnt="0">
        <dgm:presLayoutVars>
          <dgm:dir/>
          <dgm:resizeHandles val="exact"/>
        </dgm:presLayoutVars>
      </dgm:prSet>
      <dgm:spPr/>
    </dgm:pt>
    <dgm:pt modelId="{ED449DDD-5F8D-4D30-B14A-527374178571}" type="pres">
      <dgm:prSet presAssocID="{BA579176-2892-4328-9E7A-15353A33A53A}" presName="compNode" presStyleCnt="0"/>
      <dgm:spPr/>
    </dgm:pt>
    <dgm:pt modelId="{972AA1D2-2195-4373-BD13-DF2562295FF8}" type="pres">
      <dgm:prSet presAssocID="{BA579176-2892-4328-9E7A-15353A33A53A}" presName="bgRect" presStyleLbl="bgShp" presStyleIdx="0" presStyleCnt="4"/>
      <dgm:spPr/>
    </dgm:pt>
    <dgm:pt modelId="{F5AF9662-D56E-4921-A5B6-14F759127516}" type="pres">
      <dgm:prSet presAssocID="{BA579176-2892-4328-9E7A-15353A33A53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1358BC4-4539-4256-8625-71951ABD25EE}" type="pres">
      <dgm:prSet presAssocID="{BA579176-2892-4328-9E7A-15353A33A53A}" presName="spaceRect" presStyleCnt="0"/>
      <dgm:spPr/>
    </dgm:pt>
    <dgm:pt modelId="{463F66B8-B93E-42F4-A26B-DF7E4817FFCA}" type="pres">
      <dgm:prSet presAssocID="{BA579176-2892-4328-9E7A-15353A33A53A}" presName="parTx" presStyleLbl="revTx" presStyleIdx="0" presStyleCnt="4">
        <dgm:presLayoutVars>
          <dgm:chMax val="0"/>
          <dgm:chPref val="0"/>
        </dgm:presLayoutVars>
      </dgm:prSet>
      <dgm:spPr/>
    </dgm:pt>
    <dgm:pt modelId="{2C417831-E281-478F-9CBB-67AE18F2F4C9}" type="pres">
      <dgm:prSet presAssocID="{5C05DF2D-4A10-4B82-9700-D52858FB449A}" presName="sibTrans" presStyleCnt="0"/>
      <dgm:spPr/>
    </dgm:pt>
    <dgm:pt modelId="{0DE821EF-B177-4B9F-AC91-DDA823EA891E}" type="pres">
      <dgm:prSet presAssocID="{4FC4B53D-AA25-4905-BB3F-4AE0091063CA}" presName="compNode" presStyleCnt="0"/>
      <dgm:spPr/>
    </dgm:pt>
    <dgm:pt modelId="{4E791AAE-4128-4C0A-8C19-21C1A28BA181}" type="pres">
      <dgm:prSet presAssocID="{4FC4B53D-AA25-4905-BB3F-4AE0091063CA}" presName="bgRect" presStyleLbl="bgShp" presStyleIdx="1" presStyleCnt="4"/>
      <dgm:spPr/>
    </dgm:pt>
    <dgm:pt modelId="{D2263AA4-5950-46AE-BBCD-D19C9A9178A9}" type="pres">
      <dgm:prSet presAssocID="{4FC4B53D-AA25-4905-BB3F-4AE0091063C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FE062D37-DE4F-4BCC-AA66-70CD1B1E5681}" type="pres">
      <dgm:prSet presAssocID="{4FC4B53D-AA25-4905-BB3F-4AE0091063CA}" presName="spaceRect" presStyleCnt="0"/>
      <dgm:spPr/>
    </dgm:pt>
    <dgm:pt modelId="{F0ED4F8A-87A6-4D60-9702-39B54A3C81A9}" type="pres">
      <dgm:prSet presAssocID="{4FC4B53D-AA25-4905-BB3F-4AE0091063CA}" presName="parTx" presStyleLbl="revTx" presStyleIdx="1" presStyleCnt="4">
        <dgm:presLayoutVars>
          <dgm:chMax val="0"/>
          <dgm:chPref val="0"/>
        </dgm:presLayoutVars>
      </dgm:prSet>
      <dgm:spPr/>
    </dgm:pt>
    <dgm:pt modelId="{9F5B85CE-8671-4C46-8D67-A155717E9EDD}" type="pres">
      <dgm:prSet presAssocID="{387C47DA-2A44-47C3-A878-06D27EFE61A9}" presName="sibTrans" presStyleCnt="0"/>
      <dgm:spPr/>
    </dgm:pt>
    <dgm:pt modelId="{09BE74F7-D062-40C9-8CEB-E8799894CB60}" type="pres">
      <dgm:prSet presAssocID="{EB3E281F-17AA-4031-B0F4-F4B645F41DF6}" presName="compNode" presStyleCnt="0"/>
      <dgm:spPr/>
    </dgm:pt>
    <dgm:pt modelId="{D09E3DED-09BD-42D6-815D-BBA861DDB759}" type="pres">
      <dgm:prSet presAssocID="{EB3E281F-17AA-4031-B0F4-F4B645F41DF6}" presName="bgRect" presStyleLbl="bgShp" presStyleIdx="2" presStyleCnt="4"/>
      <dgm:spPr/>
    </dgm:pt>
    <dgm:pt modelId="{D815595E-5D8A-4422-8E29-509A9C35053C}" type="pres">
      <dgm:prSet presAssocID="{EB3E281F-17AA-4031-B0F4-F4B645F41DF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0DAC0489-F559-4148-B670-3C1D5565D113}" type="pres">
      <dgm:prSet presAssocID="{EB3E281F-17AA-4031-B0F4-F4B645F41DF6}" presName="spaceRect" presStyleCnt="0"/>
      <dgm:spPr/>
    </dgm:pt>
    <dgm:pt modelId="{0526A87A-CFA9-4BF3-847F-015762784024}" type="pres">
      <dgm:prSet presAssocID="{EB3E281F-17AA-4031-B0F4-F4B645F41DF6}" presName="parTx" presStyleLbl="revTx" presStyleIdx="2" presStyleCnt="4">
        <dgm:presLayoutVars>
          <dgm:chMax val="0"/>
          <dgm:chPref val="0"/>
        </dgm:presLayoutVars>
      </dgm:prSet>
      <dgm:spPr/>
    </dgm:pt>
    <dgm:pt modelId="{5A24730E-B7B7-45B1-A717-5DB43AE02587}" type="pres">
      <dgm:prSet presAssocID="{FC27BD80-F497-4616-B145-8E9E806459B3}" presName="sibTrans" presStyleCnt="0"/>
      <dgm:spPr/>
    </dgm:pt>
    <dgm:pt modelId="{5413726F-06A2-43A8-81AB-953ABA173B64}" type="pres">
      <dgm:prSet presAssocID="{2F5B91DC-FF6D-4F22-A2B8-0BFF7B78C3DA}" presName="compNode" presStyleCnt="0"/>
      <dgm:spPr/>
    </dgm:pt>
    <dgm:pt modelId="{F1E60D04-1F8A-46F1-ACAF-2990D167E6BA}" type="pres">
      <dgm:prSet presAssocID="{2F5B91DC-FF6D-4F22-A2B8-0BFF7B78C3DA}" presName="bgRect" presStyleLbl="bgShp" presStyleIdx="3" presStyleCnt="4"/>
      <dgm:spPr/>
    </dgm:pt>
    <dgm:pt modelId="{9F851F97-CB7B-4E43-9815-41B3C9F9AAA5}" type="pres">
      <dgm:prSet presAssocID="{2F5B91DC-FF6D-4F22-A2B8-0BFF7B78C3D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F868AF01-2441-4987-A6E2-CD41A2CB1EFB}" type="pres">
      <dgm:prSet presAssocID="{2F5B91DC-FF6D-4F22-A2B8-0BFF7B78C3DA}" presName="spaceRect" presStyleCnt="0"/>
      <dgm:spPr/>
    </dgm:pt>
    <dgm:pt modelId="{F2545747-1CB9-4BA2-AFBB-0719DE908BDD}" type="pres">
      <dgm:prSet presAssocID="{2F5B91DC-FF6D-4F22-A2B8-0BFF7B78C3D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E4E2415-DF69-4BD4-BD34-040490CF3EB1}" type="presOf" srcId="{2F5B91DC-FF6D-4F22-A2B8-0BFF7B78C3DA}" destId="{F2545747-1CB9-4BA2-AFBB-0719DE908BDD}" srcOrd="0" destOrd="0" presId="urn:microsoft.com/office/officeart/2018/2/layout/IconVerticalSolidList"/>
    <dgm:cxn modelId="{7539BF36-7FEE-4A83-B6CF-F5A61383B2E2}" srcId="{C0D57D80-B901-4491-8B3E-0687892449D5}" destId="{4FC4B53D-AA25-4905-BB3F-4AE0091063CA}" srcOrd="1" destOrd="0" parTransId="{106901AF-2713-47B3-9B96-F38EC96C490F}" sibTransId="{387C47DA-2A44-47C3-A878-06D27EFE61A9}"/>
    <dgm:cxn modelId="{C571A165-3EE0-4C89-9C35-93989FB27A7C}" type="presOf" srcId="{4FC4B53D-AA25-4905-BB3F-4AE0091063CA}" destId="{F0ED4F8A-87A6-4D60-9702-39B54A3C81A9}" srcOrd="0" destOrd="0" presId="urn:microsoft.com/office/officeart/2018/2/layout/IconVerticalSolidList"/>
    <dgm:cxn modelId="{C5EEB954-C7E6-4FBA-834A-B853D5186087}" srcId="{C0D57D80-B901-4491-8B3E-0687892449D5}" destId="{2F5B91DC-FF6D-4F22-A2B8-0BFF7B78C3DA}" srcOrd="3" destOrd="0" parTransId="{7FFF59A6-1F00-423F-860F-6DE76DEF54C9}" sibTransId="{C495CF18-9041-4359-9BD6-8CEA95813B45}"/>
    <dgm:cxn modelId="{4A20D987-DAB5-4708-AE57-EA90EA57A896}" type="presOf" srcId="{EB3E281F-17AA-4031-B0F4-F4B645F41DF6}" destId="{0526A87A-CFA9-4BF3-847F-015762784024}" srcOrd="0" destOrd="0" presId="urn:microsoft.com/office/officeart/2018/2/layout/IconVerticalSolidList"/>
    <dgm:cxn modelId="{E05DF795-B19E-4318-85E0-F5BD0973141B}" srcId="{C0D57D80-B901-4491-8B3E-0687892449D5}" destId="{EB3E281F-17AA-4031-B0F4-F4B645F41DF6}" srcOrd="2" destOrd="0" parTransId="{478C276F-5581-4565-A85C-03CD9E7A695A}" sibTransId="{FC27BD80-F497-4616-B145-8E9E806459B3}"/>
    <dgm:cxn modelId="{E4D7E996-10C6-470D-AC5F-5D6DFCE5E4F3}" type="presOf" srcId="{C0D57D80-B901-4491-8B3E-0687892449D5}" destId="{99AD5CEE-C996-45C1-BBD2-FB43E9097014}" srcOrd="0" destOrd="0" presId="urn:microsoft.com/office/officeart/2018/2/layout/IconVerticalSolidList"/>
    <dgm:cxn modelId="{892C499D-79E5-43DB-9005-28E5F02A19E4}" srcId="{C0D57D80-B901-4491-8B3E-0687892449D5}" destId="{BA579176-2892-4328-9E7A-15353A33A53A}" srcOrd="0" destOrd="0" parTransId="{D768B9E6-90F5-49E4-9E4B-F975EB54A4D3}" sibTransId="{5C05DF2D-4A10-4B82-9700-D52858FB449A}"/>
    <dgm:cxn modelId="{42AB98D5-3E9B-4450-8B6F-AE6CD6F9D840}" type="presOf" srcId="{BA579176-2892-4328-9E7A-15353A33A53A}" destId="{463F66B8-B93E-42F4-A26B-DF7E4817FFCA}" srcOrd="0" destOrd="0" presId="urn:microsoft.com/office/officeart/2018/2/layout/IconVerticalSolidList"/>
    <dgm:cxn modelId="{ADDB7855-C9D5-4CFD-A29C-5E1BF9DD51EF}" type="presParOf" srcId="{99AD5CEE-C996-45C1-BBD2-FB43E9097014}" destId="{ED449DDD-5F8D-4D30-B14A-527374178571}" srcOrd="0" destOrd="0" presId="urn:microsoft.com/office/officeart/2018/2/layout/IconVerticalSolidList"/>
    <dgm:cxn modelId="{ED562DE7-828A-4E8D-9B7E-08C0E01F077D}" type="presParOf" srcId="{ED449DDD-5F8D-4D30-B14A-527374178571}" destId="{972AA1D2-2195-4373-BD13-DF2562295FF8}" srcOrd="0" destOrd="0" presId="urn:microsoft.com/office/officeart/2018/2/layout/IconVerticalSolidList"/>
    <dgm:cxn modelId="{2FEF97F6-AB8A-42A8-90A9-F1727D7C1BA1}" type="presParOf" srcId="{ED449DDD-5F8D-4D30-B14A-527374178571}" destId="{F5AF9662-D56E-4921-A5B6-14F759127516}" srcOrd="1" destOrd="0" presId="urn:microsoft.com/office/officeart/2018/2/layout/IconVerticalSolidList"/>
    <dgm:cxn modelId="{17CC217C-21F7-40D5-8B8C-B739F65220F5}" type="presParOf" srcId="{ED449DDD-5F8D-4D30-B14A-527374178571}" destId="{91358BC4-4539-4256-8625-71951ABD25EE}" srcOrd="2" destOrd="0" presId="urn:microsoft.com/office/officeart/2018/2/layout/IconVerticalSolidList"/>
    <dgm:cxn modelId="{2A59C08E-F2E8-4A71-931E-878CEDF66DD0}" type="presParOf" srcId="{ED449DDD-5F8D-4D30-B14A-527374178571}" destId="{463F66B8-B93E-42F4-A26B-DF7E4817FFCA}" srcOrd="3" destOrd="0" presId="urn:microsoft.com/office/officeart/2018/2/layout/IconVerticalSolidList"/>
    <dgm:cxn modelId="{8047F72B-8B5B-4171-A03E-D9215680514F}" type="presParOf" srcId="{99AD5CEE-C996-45C1-BBD2-FB43E9097014}" destId="{2C417831-E281-478F-9CBB-67AE18F2F4C9}" srcOrd="1" destOrd="0" presId="urn:microsoft.com/office/officeart/2018/2/layout/IconVerticalSolidList"/>
    <dgm:cxn modelId="{2D5262CE-8F43-497E-A02B-1E1C01985C9F}" type="presParOf" srcId="{99AD5CEE-C996-45C1-BBD2-FB43E9097014}" destId="{0DE821EF-B177-4B9F-AC91-DDA823EA891E}" srcOrd="2" destOrd="0" presId="urn:microsoft.com/office/officeart/2018/2/layout/IconVerticalSolidList"/>
    <dgm:cxn modelId="{8E8519C8-27E9-41C1-9BB1-E83B46D7BE0E}" type="presParOf" srcId="{0DE821EF-B177-4B9F-AC91-DDA823EA891E}" destId="{4E791AAE-4128-4C0A-8C19-21C1A28BA181}" srcOrd="0" destOrd="0" presId="urn:microsoft.com/office/officeart/2018/2/layout/IconVerticalSolidList"/>
    <dgm:cxn modelId="{DF1949CB-497C-4DB1-973E-2142E6B4FD47}" type="presParOf" srcId="{0DE821EF-B177-4B9F-AC91-DDA823EA891E}" destId="{D2263AA4-5950-46AE-BBCD-D19C9A9178A9}" srcOrd="1" destOrd="0" presId="urn:microsoft.com/office/officeart/2018/2/layout/IconVerticalSolidList"/>
    <dgm:cxn modelId="{36ED2DDA-E609-4EB7-AF1B-684A38DF8F17}" type="presParOf" srcId="{0DE821EF-B177-4B9F-AC91-DDA823EA891E}" destId="{FE062D37-DE4F-4BCC-AA66-70CD1B1E5681}" srcOrd="2" destOrd="0" presId="urn:microsoft.com/office/officeart/2018/2/layout/IconVerticalSolidList"/>
    <dgm:cxn modelId="{296E943F-8B8C-4A61-A265-6573387D4BDE}" type="presParOf" srcId="{0DE821EF-B177-4B9F-AC91-DDA823EA891E}" destId="{F0ED4F8A-87A6-4D60-9702-39B54A3C81A9}" srcOrd="3" destOrd="0" presId="urn:microsoft.com/office/officeart/2018/2/layout/IconVerticalSolidList"/>
    <dgm:cxn modelId="{55C12918-6A9B-4AE3-86CD-7EBD2A241E3E}" type="presParOf" srcId="{99AD5CEE-C996-45C1-BBD2-FB43E9097014}" destId="{9F5B85CE-8671-4C46-8D67-A155717E9EDD}" srcOrd="3" destOrd="0" presId="urn:microsoft.com/office/officeart/2018/2/layout/IconVerticalSolidList"/>
    <dgm:cxn modelId="{F050A82C-32EE-497C-BEE9-07720B2A6590}" type="presParOf" srcId="{99AD5CEE-C996-45C1-BBD2-FB43E9097014}" destId="{09BE74F7-D062-40C9-8CEB-E8799894CB60}" srcOrd="4" destOrd="0" presId="urn:microsoft.com/office/officeart/2018/2/layout/IconVerticalSolidList"/>
    <dgm:cxn modelId="{798D9D18-DAD7-461D-8A5A-46CCB6823B24}" type="presParOf" srcId="{09BE74F7-D062-40C9-8CEB-E8799894CB60}" destId="{D09E3DED-09BD-42D6-815D-BBA861DDB759}" srcOrd="0" destOrd="0" presId="urn:microsoft.com/office/officeart/2018/2/layout/IconVerticalSolidList"/>
    <dgm:cxn modelId="{9A9881F1-10DB-4588-8C44-6FA2A8379246}" type="presParOf" srcId="{09BE74F7-D062-40C9-8CEB-E8799894CB60}" destId="{D815595E-5D8A-4422-8E29-509A9C35053C}" srcOrd="1" destOrd="0" presId="urn:microsoft.com/office/officeart/2018/2/layout/IconVerticalSolidList"/>
    <dgm:cxn modelId="{945782FD-9997-4F91-AE79-CC37E9D094EC}" type="presParOf" srcId="{09BE74F7-D062-40C9-8CEB-E8799894CB60}" destId="{0DAC0489-F559-4148-B670-3C1D5565D113}" srcOrd="2" destOrd="0" presId="urn:microsoft.com/office/officeart/2018/2/layout/IconVerticalSolidList"/>
    <dgm:cxn modelId="{35F7C0D4-3441-41D6-84B0-ACB954C73015}" type="presParOf" srcId="{09BE74F7-D062-40C9-8CEB-E8799894CB60}" destId="{0526A87A-CFA9-4BF3-847F-015762784024}" srcOrd="3" destOrd="0" presId="urn:microsoft.com/office/officeart/2018/2/layout/IconVerticalSolidList"/>
    <dgm:cxn modelId="{F60EC225-B39D-4E54-8BC9-4D6A21607463}" type="presParOf" srcId="{99AD5CEE-C996-45C1-BBD2-FB43E9097014}" destId="{5A24730E-B7B7-45B1-A717-5DB43AE02587}" srcOrd="5" destOrd="0" presId="urn:microsoft.com/office/officeart/2018/2/layout/IconVerticalSolidList"/>
    <dgm:cxn modelId="{DF703951-A3E6-4351-8910-5D11F4239876}" type="presParOf" srcId="{99AD5CEE-C996-45C1-BBD2-FB43E9097014}" destId="{5413726F-06A2-43A8-81AB-953ABA173B64}" srcOrd="6" destOrd="0" presId="urn:microsoft.com/office/officeart/2018/2/layout/IconVerticalSolidList"/>
    <dgm:cxn modelId="{B53C87D8-2DA7-4B93-A2D7-41F426A44B26}" type="presParOf" srcId="{5413726F-06A2-43A8-81AB-953ABA173B64}" destId="{F1E60D04-1F8A-46F1-ACAF-2990D167E6BA}" srcOrd="0" destOrd="0" presId="urn:microsoft.com/office/officeart/2018/2/layout/IconVerticalSolidList"/>
    <dgm:cxn modelId="{AAAA4FE0-09BB-4323-AD10-F9E5A0CAD1A2}" type="presParOf" srcId="{5413726F-06A2-43A8-81AB-953ABA173B64}" destId="{9F851F97-CB7B-4E43-9815-41B3C9F9AAA5}" srcOrd="1" destOrd="0" presId="urn:microsoft.com/office/officeart/2018/2/layout/IconVerticalSolidList"/>
    <dgm:cxn modelId="{C048FAEF-6420-467D-B209-D0F6277AD3B9}" type="presParOf" srcId="{5413726F-06A2-43A8-81AB-953ABA173B64}" destId="{F868AF01-2441-4987-A6E2-CD41A2CB1EFB}" srcOrd="2" destOrd="0" presId="urn:microsoft.com/office/officeart/2018/2/layout/IconVerticalSolidList"/>
    <dgm:cxn modelId="{F3A962CB-FF3A-4DE9-9C76-90388A63B971}" type="presParOf" srcId="{5413726F-06A2-43A8-81AB-953ABA173B64}" destId="{F2545747-1CB9-4BA2-AFBB-0719DE908BD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112620-5C39-4B94-83D1-A0E1F8CFD1F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613B6A3-9040-4DC0-9BE9-303093EFDA80}">
      <dgm:prSet/>
      <dgm:spPr/>
      <dgm:t>
        <a:bodyPr/>
        <a:lstStyle/>
        <a:p>
          <a:r>
            <a:rPr lang="en-GB"/>
            <a:t>Pronunciation of words</a:t>
          </a:r>
          <a:endParaRPr lang="en-US"/>
        </a:p>
      </dgm:t>
    </dgm:pt>
    <dgm:pt modelId="{E71B70A8-B6A6-4EF7-B40C-3EAE8D3A7B39}" type="parTrans" cxnId="{25600850-78F7-4F4F-9752-02E756A54D87}">
      <dgm:prSet/>
      <dgm:spPr/>
      <dgm:t>
        <a:bodyPr/>
        <a:lstStyle/>
        <a:p>
          <a:endParaRPr lang="en-US"/>
        </a:p>
      </dgm:t>
    </dgm:pt>
    <dgm:pt modelId="{E5C32954-BF18-4B20-86B2-534F8766884F}" type="sibTrans" cxnId="{25600850-78F7-4F4F-9752-02E756A54D87}">
      <dgm:prSet/>
      <dgm:spPr/>
      <dgm:t>
        <a:bodyPr/>
        <a:lstStyle/>
        <a:p>
          <a:endParaRPr lang="en-US"/>
        </a:p>
      </dgm:t>
    </dgm:pt>
    <dgm:pt modelId="{133D63CD-9161-4161-8D90-DD90B63DFEA6}">
      <dgm:prSet/>
      <dgm:spPr/>
      <dgm:t>
        <a:bodyPr/>
        <a:lstStyle/>
        <a:p>
          <a:r>
            <a:rPr lang="en-GB"/>
            <a:t>Intonation in sentences</a:t>
          </a:r>
          <a:endParaRPr lang="en-US"/>
        </a:p>
      </dgm:t>
    </dgm:pt>
    <dgm:pt modelId="{1FEFC1DB-4FE1-4E3D-91C2-36769928A3DB}" type="parTrans" cxnId="{6A431FB5-8CF3-43FE-BFAC-BA10064D714E}">
      <dgm:prSet/>
      <dgm:spPr/>
      <dgm:t>
        <a:bodyPr/>
        <a:lstStyle/>
        <a:p>
          <a:endParaRPr lang="en-US"/>
        </a:p>
      </dgm:t>
    </dgm:pt>
    <dgm:pt modelId="{B0ADEC11-0CB5-4935-BA68-001CC8F631BC}" type="sibTrans" cxnId="{6A431FB5-8CF3-43FE-BFAC-BA10064D714E}">
      <dgm:prSet/>
      <dgm:spPr/>
      <dgm:t>
        <a:bodyPr/>
        <a:lstStyle/>
        <a:p>
          <a:endParaRPr lang="en-US"/>
        </a:p>
      </dgm:t>
    </dgm:pt>
    <dgm:pt modelId="{5F861BAA-56AB-4D7C-A79B-AD0B3082D99F}">
      <dgm:prSet/>
      <dgm:spPr/>
      <dgm:t>
        <a:bodyPr/>
        <a:lstStyle/>
        <a:p>
          <a:r>
            <a:rPr lang="en-GB">
              <a:latin typeface="Sagona ExtraLight" panose="02020404030301010803"/>
            </a:rPr>
            <a:t>Impromptu</a:t>
          </a:r>
          <a:r>
            <a:rPr lang="en-GB"/>
            <a:t> sentence formation</a:t>
          </a:r>
          <a:endParaRPr lang="en-US"/>
        </a:p>
      </dgm:t>
    </dgm:pt>
    <dgm:pt modelId="{6644A30D-7C1F-4E29-BC7D-895FBDBBDE34}" type="parTrans" cxnId="{9C9A5BBA-B949-44B5-845A-EF99520F1294}">
      <dgm:prSet/>
      <dgm:spPr/>
      <dgm:t>
        <a:bodyPr/>
        <a:lstStyle/>
        <a:p>
          <a:endParaRPr lang="en-US"/>
        </a:p>
      </dgm:t>
    </dgm:pt>
    <dgm:pt modelId="{5D79214B-BEBE-4440-98FA-D42DF3D2848E}" type="sibTrans" cxnId="{9C9A5BBA-B949-44B5-845A-EF99520F1294}">
      <dgm:prSet/>
      <dgm:spPr/>
      <dgm:t>
        <a:bodyPr/>
        <a:lstStyle/>
        <a:p>
          <a:endParaRPr lang="en-US"/>
        </a:p>
      </dgm:t>
    </dgm:pt>
    <dgm:pt modelId="{4FDE9022-56AA-4EA7-BC11-BF32023355D2}" type="pres">
      <dgm:prSet presAssocID="{E7112620-5C39-4B94-83D1-A0E1F8CFD1FE}" presName="root" presStyleCnt="0">
        <dgm:presLayoutVars>
          <dgm:dir/>
          <dgm:resizeHandles val="exact"/>
        </dgm:presLayoutVars>
      </dgm:prSet>
      <dgm:spPr/>
    </dgm:pt>
    <dgm:pt modelId="{5211E452-C8E6-471B-8ACF-959615C1FE2D}" type="pres">
      <dgm:prSet presAssocID="{2613B6A3-9040-4DC0-9BE9-303093EFDA80}" presName="compNode" presStyleCnt="0"/>
      <dgm:spPr/>
    </dgm:pt>
    <dgm:pt modelId="{03429763-A2FF-4486-A9C0-5A4A7C51153F}" type="pres">
      <dgm:prSet presAssocID="{2613B6A3-9040-4DC0-9BE9-303093EFDA80}" presName="bgRect" presStyleLbl="bgShp" presStyleIdx="0" presStyleCnt="3"/>
      <dgm:spPr/>
    </dgm:pt>
    <dgm:pt modelId="{866ED8E6-9622-43DA-BAD8-66653AF981E4}" type="pres">
      <dgm:prSet presAssocID="{2613B6A3-9040-4DC0-9BE9-303093EFDA8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B79A38A1-7113-468D-9DE2-A96999D4E74E}" type="pres">
      <dgm:prSet presAssocID="{2613B6A3-9040-4DC0-9BE9-303093EFDA80}" presName="spaceRect" presStyleCnt="0"/>
      <dgm:spPr/>
    </dgm:pt>
    <dgm:pt modelId="{2993577A-83B6-44BF-8B44-70905F2646FA}" type="pres">
      <dgm:prSet presAssocID="{2613B6A3-9040-4DC0-9BE9-303093EFDA80}" presName="parTx" presStyleLbl="revTx" presStyleIdx="0" presStyleCnt="3">
        <dgm:presLayoutVars>
          <dgm:chMax val="0"/>
          <dgm:chPref val="0"/>
        </dgm:presLayoutVars>
      </dgm:prSet>
      <dgm:spPr/>
    </dgm:pt>
    <dgm:pt modelId="{3D69FC2E-6B75-40DA-AA85-A47462FF2917}" type="pres">
      <dgm:prSet presAssocID="{E5C32954-BF18-4B20-86B2-534F8766884F}" presName="sibTrans" presStyleCnt="0"/>
      <dgm:spPr/>
    </dgm:pt>
    <dgm:pt modelId="{70E24333-179D-4E76-9721-336AF0C93D95}" type="pres">
      <dgm:prSet presAssocID="{133D63CD-9161-4161-8D90-DD90B63DFEA6}" presName="compNode" presStyleCnt="0"/>
      <dgm:spPr/>
    </dgm:pt>
    <dgm:pt modelId="{2D5B7906-2586-4D56-930C-A5CD19320F94}" type="pres">
      <dgm:prSet presAssocID="{133D63CD-9161-4161-8D90-DD90B63DFEA6}" presName="bgRect" presStyleLbl="bgShp" presStyleIdx="1" presStyleCnt="3"/>
      <dgm:spPr/>
    </dgm:pt>
    <dgm:pt modelId="{441780E9-3BB5-4B49-A242-DE0E07180F5E}" type="pres">
      <dgm:prSet presAssocID="{133D63CD-9161-4161-8D90-DD90B63DFEA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EFCC642-529C-42DE-A339-411DEF42E85D}" type="pres">
      <dgm:prSet presAssocID="{133D63CD-9161-4161-8D90-DD90B63DFEA6}" presName="spaceRect" presStyleCnt="0"/>
      <dgm:spPr/>
    </dgm:pt>
    <dgm:pt modelId="{D830893D-EB24-4297-9A91-11A313007861}" type="pres">
      <dgm:prSet presAssocID="{133D63CD-9161-4161-8D90-DD90B63DFEA6}" presName="parTx" presStyleLbl="revTx" presStyleIdx="1" presStyleCnt="3">
        <dgm:presLayoutVars>
          <dgm:chMax val="0"/>
          <dgm:chPref val="0"/>
        </dgm:presLayoutVars>
      </dgm:prSet>
      <dgm:spPr/>
    </dgm:pt>
    <dgm:pt modelId="{45B6F166-F0E2-4845-B8F3-4CFD27338198}" type="pres">
      <dgm:prSet presAssocID="{B0ADEC11-0CB5-4935-BA68-001CC8F631BC}" presName="sibTrans" presStyleCnt="0"/>
      <dgm:spPr/>
    </dgm:pt>
    <dgm:pt modelId="{7FA1B8E0-F0CD-4ABD-BC19-F04B6E0CA8EE}" type="pres">
      <dgm:prSet presAssocID="{5F861BAA-56AB-4D7C-A79B-AD0B3082D99F}" presName="compNode" presStyleCnt="0"/>
      <dgm:spPr/>
    </dgm:pt>
    <dgm:pt modelId="{741C6CD1-E01D-45A2-8400-8FEA687918B0}" type="pres">
      <dgm:prSet presAssocID="{5F861BAA-56AB-4D7C-A79B-AD0B3082D99F}" presName="bgRect" presStyleLbl="bgShp" presStyleIdx="2" presStyleCnt="3"/>
      <dgm:spPr/>
    </dgm:pt>
    <dgm:pt modelId="{07354F2D-039F-43FF-8500-C3CE79D2B815}" type="pres">
      <dgm:prSet presAssocID="{5F861BAA-56AB-4D7C-A79B-AD0B3082D99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3AA226A-98F9-49FA-B5AE-1B1BD733FD82}" type="pres">
      <dgm:prSet presAssocID="{5F861BAA-56AB-4D7C-A79B-AD0B3082D99F}" presName="spaceRect" presStyleCnt="0"/>
      <dgm:spPr/>
    </dgm:pt>
    <dgm:pt modelId="{D092DDC3-8313-44C0-B586-8AF77111925A}" type="pres">
      <dgm:prSet presAssocID="{5F861BAA-56AB-4D7C-A79B-AD0B3082D99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91B0048-179B-4E9F-9E81-AB4A45984877}" type="presOf" srcId="{5F861BAA-56AB-4D7C-A79B-AD0B3082D99F}" destId="{D092DDC3-8313-44C0-B586-8AF77111925A}" srcOrd="0" destOrd="0" presId="urn:microsoft.com/office/officeart/2018/2/layout/IconVerticalSolidList"/>
    <dgm:cxn modelId="{25600850-78F7-4F4F-9752-02E756A54D87}" srcId="{E7112620-5C39-4B94-83D1-A0E1F8CFD1FE}" destId="{2613B6A3-9040-4DC0-9BE9-303093EFDA80}" srcOrd="0" destOrd="0" parTransId="{E71B70A8-B6A6-4EF7-B40C-3EAE8D3A7B39}" sibTransId="{E5C32954-BF18-4B20-86B2-534F8766884F}"/>
    <dgm:cxn modelId="{6A431FB5-8CF3-43FE-BFAC-BA10064D714E}" srcId="{E7112620-5C39-4B94-83D1-A0E1F8CFD1FE}" destId="{133D63CD-9161-4161-8D90-DD90B63DFEA6}" srcOrd="1" destOrd="0" parTransId="{1FEFC1DB-4FE1-4E3D-91C2-36769928A3DB}" sibTransId="{B0ADEC11-0CB5-4935-BA68-001CC8F631BC}"/>
    <dgm:cxn modelId="{9C9A5BBA-B949-44B5-845A-EF99520F1294}" srcId="{E7112620-5C39-4B94-83D1-A0E1F8CFD1FE}" destId="{5F861BAA-56AB-4D7C-A79B-AD0B3082D99F}" srcOrd="2" destOrd="0" parTransId="{6644A30D-7C1F-4E29-BC7D-895FBDBBDE34}" sibTransId="{5D79214B-BEBE-4440-98FA-D42DF3D2848E}"/>
    <dgm:cxn modelId="{DBC6ABD3-116A-4F2B-8458-CF7B39D63D76}" type="presOf" srcId="{133D63CD-9161-4161-8D90-DD90B63DFEA6}" destId="{D830893D-EB24-4297-9A91-11A313007861}" srcOrd="0" destOrd="0" presId="urn:microsoft.com/office/officeart/2018/2/layout/IconVerticalSolidList"/>
    <dgm:cxn modelId="{663918DC-18D3-4415-8BEE-5EB75B32F933}" type="presOf" srcId="{E7112620-5C39-4B94-83D1-A0E1F8CFD1FE}" destId="{4FDE9022-56AA-4EA7-BC11-BF32023355D2}" srcOrd="0" destOrd="0" presId="urn:microsoft.com/office/officeart/2018/2/layout/IconVerticalSolidList"/>
    <dgm:cxn modelId="{261DB7E4-85FF-4F8D-BC11-F7BAF6D913A6}" type="presOf" srcId="{2613B6A3-9040-4DC0-9BE9-303093EFDA80}" destId="{2993577A-83B6-44BF-8B44-70905F2646FA}" srcOrd="0" destOrd="0" presId="urn:microsoft.com/office/officeart/2018/2/layout/IconVerticalSolidList"/>
    <dgm:cxn modelId="{BEA2CF87-1AC5-427D-A588-B057B52E48A4}" type="presParOf" srcId="{4FDE9022-56AA-4EA7-BC11-BF32023355D2}" destId="{5211E452-C8E6-471B-8ACF-959615C1FE2D}" srcOrd="0" destOrd="0" presId="urn:microsoft.com/office/officeart/2018/2/layout/IconVerticalSolidList"/>
    <dgm:cxn modelId="{BF7FA99A-2721-4C14-84CD-8120E0C2BE31}" type="presParOf" srcId="{5211E452-C8E6-471B-8ACF-959615C1FE2D}" destId="{03429763-A2FF-4486-A9C0-5A4A7C51153F}" srcOrd="0" destOrd="0" presId="urn:microsoft.com/office/officeart/2018/2/layout/IconVerticalSolidList"/>
    <dgm:cxn modelId="{7A0F591E-17AC-43DA-AE17-252478854414}" type="presParOf" srcId="{5211E452-C8E6-471B-8ACF-959615C1FE2D}" destId="{866ED8E6-9622-43DA-BAD8-66653AF981E4}" srcOrd="1" destOrd="0" presId="urn:microsoft.com/office/officeart/2018/2/layout/IconVerticalSolidList"/>
    <dgm:cxn modelId="{2E3D23D8-9D49-4058-BFFA-009DC6DC2DE3}" type="presParOf" srcId="{5211E452-C8E6-471B-8ACF-959615C1FE2D}" destId="{B79A38A1-7113-468D-9DE2-A96999D4E74E}" srcOrd="2" destOrd="0" presId="urn:microsoft.com/office/officeart/2018/2/layout/IconVerticalSolidList"/>
    <dgm:cxn modelId="{686E6CE5-CE1E-4383-B41B-7CFB1923BB66}" type="presParOf" srcId="{5211E452-C8E6-471B-8ACF-959615C1FE2D}" destId="{2993577A-83B6-44BF-8B44-70905F2646FA}" srcOrd="3" destOrd="0" presId="urn:microsoft.com/office/officeart/2018/2/layout/IconVerticalSolidList"/>
    <dgm:cxn modelId="{3E150984-15E7-4D6E-8709-E93B8FF95423}" type="presParOf" srcId="{4FDE9022-56AA-4EA7-BC11-BF32023355D2}" destId="{3D69FC2E-6B75-40DA-AA85-A47462FF2917}" srcOrd="1" destOrd="0" presId="urn:microsoft.com/office/officeart/2018/2/layout/IconVerticalSolidList"/>
    <dgm:cxn modelId="{22F5B307-4ECA-42C8-9F0A-A6A5F2ABE287}" type="presParOf" srcId="{4FDE9022-56AA-4EA7-BC11-BF32023355D2}" destId="{70E24333-179D-4E76-9721-336AF0C93D95}" srcOrd="2" destOrd="0" presId="urn:microsoft.com/office/officeart/2018/2/layout/IconVerticalSolidList"/>
    <dgm:cxn modelId="{F1514B05-3C23-40F9-BA70-DD5C9622A4A0}" type="presParOf" srcId="{70E24333-179D-4E76-9721-336AF0C93D95}" destId="{2D5B7906-2586-4D56-930C-A5CD19320F94}" srcOrd="0" destOrd="0" presId="urn:microsoft.com/office/officeart/2018/2/layout/IconVerticalSolidList"/>
    <dgm:cxn modelId="{8C62EDAB-976D-4CCF-88EE-6349EEA38150}" type="presParOf" srcId="{70E24333-179D-4E76-9721-336AF0C93D95}" destId="{441780E9-3BB5-4B49-A242-DE0E07180F5E}" srcOrd="1" destOrd="0" presId="urn:microsoft.com/office/officeart/2018/2/layout/IconVerticalSolidList"/>
    <dgm:cxn modelId="{B0586666-9810-4010-B100-7F8975298410}" type="presParOf" srcId="{70E24333-179D-4E76-9721-336AF0C93D95}" destId="{BEFCC642-529C-42DE-A339-411DEF42E85D}" srcOrd="2" destOrd="0" presId="urn:microsoft.com/office/officeart/2018/2/layout/IconVerticalSolidList"/>
    <dgm:cxn modelId="{7E8A8FA8-3140-4AE8-9F52-E5325700A49F}" type="presParOf" srcId="{70E24333-179D-4E76-9721-336AF0C93D95}" destId="{D830893D-EB24-4297-9A91-11A313007861}" srcOrd="3" destOrd="0" presId="urn:microsoft.com/office/officeart/2018/2/layout/IconVerticalSolidList"/>
    <dgm:cxn modelId="{9BE8DB2B-0F8A-43B6-819E-43DBC4D9D207}" type="presParOf" srcId="{4FDE9022-56AA-4EA7-BC11-BF32023355D2}" destId="{45B6F166-F0E2-4845-B8F3-4CFD27338198}" srcOrd="3" destOrd="0" presId="urn:microsoft.com/office/officeart/2018/2/layout/IconVerticalSolidList"/>
    <dgm:cxn modelId="{BB4A2D71-EBD2-46D4-BCFB-78FD77A24856}" type="presParOf" srcId="{4FDE9022-56AA-4EA7-BC11-BF32023355D2}" destId="{7FA1B8E0-F0CD-4ABD-BC19-F04B6E0CA8EE}" srcOrd="4" destOrd="0" presId="urn:microsoft.com/office/officeart/2018/2/layout/IconVerticalSolidList"/>
    <dgm:cxn modelId="{F9E9C366-F4CA-4FC4-BB30-B13C18B6D8A5}" type="presParOf" srcId="{7FA1B8E0-F0CD-4ABD-BC19-F04B6E0CA8EE}" destId="{741C6CD1-E01D-45A2-8400-8FEA687918B0}" srcOrd="0" destOrd="0" presId="urn:microsoft.com/office/officeart/2018/2/layout/IconVerticalSolidList"/>
    <dgm:cxn modelId="{BBFC72B3-B56A-4A34-9600-1B75DBCD97BD}" type="presParOf" srcId="{7FA1B8E0-F0CD-4ABD-BC19-F04B6E0CA8EE}" destId="{07354F2D-039F-43FF-8500-C3CE79D2B815}" srcOrd="1" destOrd="0" presId="urn:microsoft.com/office/officeart/2018/2/layout/IconVerticalSolidList"/>
    <dgm:cxn modelId="{3DA1CEB5-8154-49D2-B8C1-A920AC42EE2C}" type="presParOf" srcId="{7FA1B8E0-F0CD-4ABD-BC19-F04B6E0CA8EE}" destId="{E3AA226A-98F9-49FA-B5AE-1B1BD733FD82}" srcOrd="2" destOrd="0" presId="urn:microsoft.com/office/officeart/2018/2/layout/IconVerticalSolidList"/>
    <dgm:cxn modelId="{EFFAA813-A568-410E-A6AE-D6B7EDE315BA}" type="presParOf" srcId="{7FA1B8E0-F0CD-4ABD-BC19-F04B6E0CA8EE}" destId="{D092DDC3-8313-44C0-B586-8AF77111925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D0490C-4DFA-425D-A8E3-6C8B3DC84162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6C7761F-DD2B-4E92-AC66-87331E7619B8}">
      <dgm:prSet/>
      <dgm:spPr/>
      <dgm:t>
        <a:bodyPr/>
        <a:lstStyle/>
        <a:p>
          <a:r>
            <a:rPr lang="en-GB"/>
            <a:t>Pronunciation – decoding</a:t>
          </a:r>
          <a:endParaRPr lang="en-US"/>
        </a:p>
      </dgm:t>
    </dgm:pt>
    <dgm:pt modelId="{CB538BDA-0BF1-4CF4-A165-E8A550F3813C}" type="parTrans" cxnId="{4E35B6C7-EF24-4658-AF8E-4AA67D3BE717}">
      <dgm:prSet/>
      <dgm:spPr/>
      <dgm:t>
        <a:bodyPr/>
        <a:lstStyle/>
        <a:p>
          <a:endParaRPr lang="en-US"/>
        </a:p>
      </dgm:t>
    </dgm:pt>
    <dgm:pt modelId="{ACD0F1D1-A514-4CFF-8B8B-B8F9050A8969}" type="sibTrans" cxnId="{4E35B6C7-EF24-4658-AF8E-4AA67D3BE717}">
      <dgm:prSet/>
      <dgm:spPr/>
      <dgm:t>
        <a:bodyPr/>
        <a:lstStyle/>
        <a:p>
          <a:endParaRPr lang="en-US"/>
        </a:p>
      </dgm:t>
    </dgm:pt>
    <dgm:pt modelId="{6C163898-4ADF-43B4-A889-0BE7DD75A2F0}">
      <dgm:prSet/>
      <dgm:spPr/>
      <dgm:t>
        <a:bodyPr/>
        <a:lstStyle/>
        <a:p>
          <a:r>
            <a:rPr lang="en-GB"/>
            <a:t>Comprehension from oral input</a:t>
          </a:r>
          <a:endParaRPr lang="en-US"/>
        </a:p>
      </dgm:t>
    </dgm:pt>
    <dgm:pt modelId="{D4CA11B7-BDB5-420B-A3F7-CE3FEC2402F9}" type="parTrans" cxnId="{E818F2A5-DEDF-4E8C-B03C-6808F4493B0E}">
      <dgm:prSet/>
      <dgm:spPr/>
      <dgm:t>
        <a:bodyPr/>
        <a:lstStyle/>
        <a:p>
          <a:endParaRPr lang="en-US"/>
        </a:p>
      </dgm:t>
    </dgm:pt>
    <dgm:pt modelId="{68B92334-1198-4E42-B9C9-7DFDD6301DAB}" type="sibTrans" cxnId="{E818F2A5-DEDF-4E8C-B03C-6808F4493B0E}">
      <dgm:prSet/>
      <dgm:spPr/>
      <dgm:t>
        <a:bodyPr/>
        <a:lstStyle/>
        <a:p>
          <a:endParaRPr lang="en-US"/>
        </a:p>
      </dgm:t>
    </dgm:pt>
    <dgm:pt modelId="{EA7D5928-F177-41CB-A340-7E82D06A8E89}" type="pres">
      <dgm:prSet presAssocID="{E8D0490C-4DFA-425D-A8E3-6C8B3DC84162}" presName="vert0" presStyleCnt="0">
        <dgm:presLayoutVars>
          <dgm:dir/>
          <dgm:animOne val="branch"/>
          <dgm:animLvl val="lvl"/>
        </dgm:presLayoutVars>
      </dgm:prSet>
      <dgm:spPr/>
    </dgm:pt>
    <dgm:pt modelId="{FB87C776-936F-41C1-8F59-2AF6B58130E6}" type="pres">
      <dgm:prSet presAssocID="{56C7761F-DD2B-4E92-AC66-87331E7619B8}" presName="thickLine" presStyleLbl="alignNode1" presStyleIdx="0" presStyleCnt="2"/>
      <dgm:spPr/>
    </dgm:pt>
    <dgm:pt modelId="{D4283A84-B4BA-481D-8800-20E519E4E5E5}" type="pres">
      <dgm:prSet presAssocID="{56C7761F-DD2B-4E92-AC66-87331E7619B8}" presName="horz1" presStyleCnt="0"/>
      <dgm:spPr/>
    </dgm:pt>
    <dgm:pt modelId="{15087F23-A01C-4CF5-9B5C-F6388F2CF905}" type="pres">
      <dgm:prSet presAssocID="{56C7761F-DD2B-4E92-AC66-87331E7619B8}" presName="tx1" presStyleLbl="revTx" presStyleIdx="0" presStyleCnt="2"/>
      <dgm:spPr/>
    </dgm:pt>
    <dgm:pt modelId="{5FD64503-33AB-4EDB-B2FC-3E9C7E55CCB8}" type="pres">
      <dgm:prSet presAssocID="{56C7761F-DD2B-4E92-AC66-87331E7619B8}" presName="vert1" presStyleCnt="0"/>
      <dgm:spPr/>
    </dgm:pt>
    <dgm:pt modelId="{1FBF6D52-C951-4303-9EC7-3A195DABB054}" type="pres">
      <dgm:prSet presAssocID="{6C163898-4ADF-43B4-A889-0BE7DD75A2F0}" presName="thickLine" presStyleLbl="alignNode1" presStyleIdx="1" presStyleCnt="2"/>
      <dgm:spPr/>
    </dgm:pt>
    <dgm:pt modelId="{76ADB8E4-7715-465A-86D5-20E2DDC04E78}" type="pres">
      <dgm:prSet presAssocID="{6C163898-4ADF-43B4-A889-0BE7DD75A2F0}" presName="horz1" presStyleCnt="0"/>
      <dgm:spPr/>
    </dgm:pt>
    <dgm:pt modelId="{ADBFC5F4-B19E-463F-B201-4670170FD7D6}" type="pres">
      <dgm:prSet presAssocID="{6C163898-4ADF-43B4-A889-0BE7DD75A2F0}" presName="tx1" presStyleLbl="revTx" presStyleIdx="1" presStyleCnt="2"/>
      <dgm:spPr/>
    </dgm:pt>
    <dgm:pt modelId="{CC3E2C4D-9303-4D1B-B8D2-3502DE9B0AE9}" type="pres">
      <dgm:prSet presAssocID="{6C163898-4ADF-43B4-A889-0BE7DD75A2F0}" presName="vert1" presStyleCnt="0"/>
      <dgm:spPr/>
    </dgm:pt>
  </dgm:ptLst>
  <dgm:cxnLst>
    <dgm:cxn modelId="{C926195A-812F-4581-9685-5F7AE7D1E327}" type="presOf" srcId="{56C7761F-DD2B-4E92-AC66-87331E7619B8}" destId="{15087F23-A01C-4CF5-9B5C-F6388F2CF905}" srcOrd="0" destOrd="0" presId="urn:microsoft.com/office/officeart/2008/layout/LinedList"/>
    <dgm:cxn modelId="{E818F2A5-DEDF-4E8C-B03C-6808F4493B0E}" srcId="{E8D0490C-4DFA-425D-A8E3-6C8B3DC84162}" destId="{6C163898-4ADF-43B4-A889-0BE7DD75A2F0}" srcOrd="1" destOrd="0" parTransId="{D4CA11B7-BDB5-420B-A3F7-CE3FEC2402F9}" sibTransId="{68B92334-1198-4E42-B9C9-7DFDD6301DAB}"/>
    <dgm:cxn modelId="{580273BE-AED0-4304-ADBD-DDEEBEB9957E}" type="presOf" srcId="{E8D0490C-4DFA-425D-A8E3-6C8B3DC84162}" destId="{EA7D5928-F177-41CB-A340-7E82D06A8E89}" srcOrd="0" destOrd="0" presId="urn:microsoft.com/office/officeart/2008/layout/LinedList"/>
    <dgm:cxn modelId="{4E35B6C7-EF24-4658-AF8E-4AA67D3BE717}" srcId="{E8D0490C-4DFA-425D-A8E3-6C8B3DC84162}" destId="{56C7761F-DD2B-4E92-AC66-87331E7619B8}" srcOrd="0" destOrd="0" parTransId="{CB538BDA-0BF1-4CF4-A165-E8A550F3813C}" sibTransId="{ACD0F1D1-A514-4CFF-8B8B-B8F9050A8969}"/>
    <dgm:cxn modelId="{E04E12D1-3864-452D-9CC9-D8709E6BADA3}" type="presOf" srcId="{6C163898-4ADF-43B4-A889-0BE7DD75A2F0}" destId="{ADBFC5F4-B19E-463F-B201-4670170FD7D6}" srcOrd="0" destOrd="0" presId="urn:microsoft.com/office/officeart/2008/layout/LinedList"/>
    <dgm:cxn modelId="{70664694-34CE-4E79-A1FD-34B5F7856424}" type="presParOf" srcId="{EA7D5928-F177-41CB-A340-7E82D06A8E89}" destId="{FB87C776-936F-41C1-8F59-2AF6B58130E6}" srcOrd="0" destOrd="0" presId="urn:microsoft.com/office/officeart/2008/layout/LinedList"/>
    <dgm:cxn modelId="{326E95A5-C6A9-44C6-A752-6E0C2352C303}" type="presParOf" srcId="{EA7D5928-F177-41CB-A340-7E82D06A8E89}" destId="{D4283A84-B4BA-481D-8800-20E519E4E5E5}" srcOrd="1" destOrd="0" presId="urn:microsoft.com/office/officeart/2008/layout/LinedList"/>
    <dgm:cxn modelId="{79B8EA58-A13A-4CE6-8A35-6B96584698C0}" type="presParOf" srcId="{D4283A84-B4BA-481D-8800-20E519E4E5E5}" destId="{15087F23-A01C-4CF5-9B5C-F6388F2CF905}" srcOrd="0" destOrd="0" presId="urn:microsoft.com/office/officeart/2008/layout/LinedList"/>
    <dgm:cxn modelId="{BCF873CD-1CE9-45DE-BC2D-14395923C295}" type="presParOf" srcId="{D4283A84-B4BA-481D-8800-20E519E4E5E5}" destId="{5FD64503-33AB-4EDB-B2FC-3E9C7E55CCB8}" srcOrd="1" destOrd="0" presId="urn:microsoft.com/office/officeart/2008/layout/LinedList"/>
    <dgm:cxn modelId="{0E4D4BEE-52B2-420B-A88E-D4B462C5F172}" type="presParOf" srcId="{EA7D5928-F177-41CB-A340-7E82D06A8E89}" destId="{1FBF6D52-C951-4303-9EC7-3A195DABB054}" srcOrd="2" destOrd="0" presId="urn:microsoft.com/office/officeart/2008/layout/LinedList"/>
    <dgm:cxn modelId="{832C7F71-1DC2-4DED-A7C5-F89249D338FB}" type="presParOf" srcId="{EA7D5928-F177-41CB-A340-7E82D06A8E89}" destId="{76ADB8E4-7715-465A-86D5-20E2DDC04E78}" srcOrd="3" destOrd="0" presId="urn:microsoft.com/office/officeart/2008/layout/LinedList"/>
    <dgm:cxn modelId="{99F6A8DF-60A8-4EB9-9AC6-F9071D68057E}" type="presParOf" srcId="{76ADB8E4-7715-465A-86D5-20E2DDC04E78}" destId="{ADBFC5F4-B19E-463F-B201-4670170FD7D6}" srcOrd="0" destOrd="0" presId="urn:microsoft.com/office/officeart/2008/layout/LinedList"/>
    <dgm:cxn modelId="{880D6903-1778-4BB1-9424-4A608A0224CD}" type="presParOf" srcId="{76ADB8E4-7715-465A-86D5-20E2DDC04E78}" destId="{CC3E2C4D-9303-4D1B-B8D2-3502DE9B0AE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AFF9E9-1A58-41DD-8224-C268533DF582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53CDB41-4003-49AF-B481-952B08A44148}">
      <dgm:prSet/>
      <dgm:spPr/>
      <dgm:t>
        <a:bodyPr/>
        <a:lstStyle/>
        <a:p>
          <a:r>
            <a:rPr lang="en-GB"/>
            <a:t>Composition</a:t>
          </a:r>
          <a:endParaRPr lang="en-US"/>
        </a:p>
      </dgm:t>
    </dgm:pt>
    <dgm:pt modelId="{20D6E5E5-47D6-441B-A313-BB963426C0BA}" type="parTrans" cxnId="{79BE2B06-A7BB-4EE1-8D98-FF9FEDCE722F}">
      <dgm:prSet/>
      <dgm:spPr/>
      <dgm:t>
        <a:bodyPr/>
        <a:lstStyle/>
        <a:p>
          <a:endParaRPr lang="en-US"/>
        </a:p>
      </dgm:t>
    </dgm:pt>
    <dgm:pt modelId="{FE19B3CB-2888-45EC-ACAC-9AB7F47E91A7}" type="sibTrans" cxnId="{79BE2B06-A7BB-4EE1-8D98-FF9FEDCE722F}">
      <dgm:prSet/>
      <dgm:spPr/>
      <dgm:t>
        <a:bodyPr/>
        <a:lstStyle/>
        <a:p>
          <a:endParaRPr lang="en-US"/>
        </a:p>
      </dgm:t>
    </dgm:pt>
    <dgm:pt modelId="{A822B52A-DF53-4B34-A7BB-BC9C5697B5B7}">
      <dgm:prSet/>
      <dgm:spPr/>
      <dgm:t>
        <a:bodyPr/>
        <a:lstStyle/>
        <a:p>
          <a:r>
            <a:rPr lang="en-GB"/>
            <a:t>Review a writing</a:t>
          </a:r>
          <a:endParaRPr lang="en-US"/>
        </a:p>
      </dgm:t>
    </dgm:pt>
    <dgm:pt modelId="{4AD01A14-7C9F-4FB6-A187-EDBAC3316B03}" type="parTrans" cxnId="{DFADF35A-AE64-448D-9469-357C49595F60}">
      <dgm:prSet/>
      <dgm:spPr/>
      <dgm:t>
        <a:bodyPr/>
        <a:lstStyle/>
        <a:p>
          <a:endParaRPr lang="en-US"/>
        </a:p>
      </dgm:t>
    </dgm:pt>
    <dgm:pt modelId="{88C13119-F3A4-40FA-BB2D-EE8B61848D19}" type="sibTrans" cxnId="{DFADF35A-AE64-448D-9469-357C49595F60}">
      <dgm:prSet/>
      <dgm:spPr/>
      <dgm:t>
        <a:bodyPr/>
        <a:lstStyle/>
        <a:p>
          <a:endParaRPr lang="en-US"/>
        </a:p>
      </dgm:t>
    </dgm:pt>
    <dgm:pt modelId="{8C121BB2-F2A3-4486-91A6-8B88EF20639D}">
      <dgm:prSet/>
      <dgm:spPr/>
      <dgm:t>
        <a:bodyPr/>
        <a:lstStyle/>
        <a:p>
          <a:r>
            <a:rPr lang="en-GB"/>
            <a:t>Speech</a:t>
          </a:r>
          <a:endParaRPr lang="en-US"/>
        </a:p>
      </dgm:t>
    </dgm:pt>
    <dgm:pt modelId="{188CAD2A-241B-41F4-87A1-999DEEBFEB55}" type="parTrans" cxnId="{8DEF5CCD-2DB7-4911-BEBC-4FE4E1576B2A}">
      <dgm:prSet/>
      <dgm:spPr/>
      <dgm:t>
        <a:bodyPr/>
        <a:lstStyle/>
        <a:p>
          <a:endParaRPr lang="en-US"/>
        </a:p>
      </dgm:t>
    </dgm:pt>
    <dgm:pt modelId="{9E0B4F25-A8FC-4A26-A78E-220EDA544B47}" type="sibTrans" cxnId="{8DEF5CCD-2DB7-4911-BEBC-4FE4E1576B2A}">
      <dgm:prSet/>
      <dgm:spPr/>
      <dgm:t>
        <a:bodyPr/>
        <a:lstStyle/>
        <a:p>
          <a:endParaRPr lang="en-US"/>
        </a:p>
      </dgm:t>
    </dgm:pt>
    <dgm:pt modelId="{A65379B7-C023-404E-90CD-1828E194FB3B}">
      <dgm:prSet/>
      <dgm:spPr/>
      <dgm:t>
        <a:bodyPr/>
        <a:lstStyle/>
        <a:p>
          <a:r>
            <a:rPr lang="en-GB"/>
            <a:t>Conversation</a:t>
          </a:r>
          <a:endParaRPr lang="en-US"/>
        </a:p>
      </dgm:t>
    </dgm:pt>
    <dgm:pt modelId="{10027B41-E6A5-4508-AC53-01D4E733CA97}" type="parTrans" cxnId="{2441F955-3940-4723-B61E-8ECB549964EB}">
      <dgm:prSet/>
      <dgm:spPr/>
      <dgm:t>
        <a:bodyPr/>
        <a:lstStyle/>
        <a:p>
          <a:endParaRPr lang="en-US"/>
        </a:p>
      </dgm:t>
    </dgm:pt>
    <dgm:pt modelId="{20ACE022-22A7-4AC7-85B0-A926054FA9DE}" type="sibTrans" cxnId="{2441F955-3940-4723-B61E-8ECB549964EB}">
      <dgm:prSet/>
      <dgm:spPr/>
      <dgm:t>
        <a:bodyPr/>
        <a:lstStyle/>
        <a:p>
          <a:endParaRPr lang="en-US"/>
        </a:p>
      </dgm:t>
    </dgm:pt>
    <dgm:pt modelId="{1A601199-0831-4E65-BA36-0ACF55FB165B}">
      <dgm:prSet/>
      <dgm:spPr/>
      <dgm:t>
        <a:bodyPr/>
        <a:lstStyle/>
        <a:p>
          <a:r>
            <a:rPr lang="en-GB"/>
            <a:t>Research paper</a:t>
          </a:r>
          <a:endParaRPr lang="en-US"/>
        </a:p>
      </dgm:t>
    </dgm:pt>
    <dgm:pt modelId="{1B9B69D3-0D1A-4B48-A2CE-6EBDA2B22BF1}" type="parTrans" cxnId="{B7DB5C41-82BF-4833-BBEF-231ED2422549}">
      <dgm:prSet/>
      <dgm:spPr/>
      <dgm:t>
        <a:bodyPr/>
        <a:lstStyle/>
        <a:p>
          <a:endParaRPr lang="en-US"/>
        </a:p>
      </dgm:t>
    </dgm:pt>
    <dgm:pt modelId="{D7188EF4-CAB7-473C-AF36-9158DF0C65A7}" type="sibTrans" cxnId="{B7DB5C41-82BF-4833-BBEF-231ED2422549}">
      <dgm:prSet/>
      <dgm:spPr/>
      <dgm:t>
        <a:bodyPr/>
        <a:lstStyle/>
        <a:p>
          <a:endParaRPr lang="en-US"/>
        </a:p>
      </dgm:t>
    </dgm:pt>
    <dgm:pt modelId="{3CBA329B-0AB2-4838-A00A-56191722922B}" type="pres">
      <dgm:prSet presAssocID="{0CAFF9E9-1A58-41DD-8224-C268533DF582}" presName="vert0" presStyleCnt="0">
        <dgm:presLayoutVars>
          <dgm:dir/>
          <dgm:animOne val="branch"/>
          <dgm:animLvl val="lvl"/>
        </dgm:presLayoutVars>
      </dgm:prSet>
      <dgm:spPr/>
    </dgm:pt>
    <dgm:pt modelId="{3464AFA5-C0DB-40BA-8442-71C0437D889C}" type="pres">
      <dgm:prSet presAssocID="{853CDB41-4003-49AF-B481-952B08A44148}" presName="thickLine" presStyleLbl="alignNode1" presStyleIdx="0" presStyleCnt="5"/>
      <dgm:spPr/>
    </dgm:pt>
    <dgm:pt modelId="{9888E0CE-4F74-4B21-8D8C-7A8AB16D5461}" type="pres">
      <dgm:prSet presAssocID="{853CDB41-4003-49AF-B481-952B08A44148}" presName="horz1" presStyleCnt="0"/>
      <dgm:spPr/>
    </dgm:pt>
    <dgm:pt modelId="{23DF8FA3-F856-430D-AA30-ABC4A94DBFE6}" type="pres">
      <dgm:prSet presAssocID="{853CDB41-4003-49AF-B481-952B08A44148}" presName="tx1" presStyleLbl="revTx" presStyleIdx="0" presStyleCnt="5"/>
      <dgm:spPr/>
    </dgm:pt>
    <dgm:pt modelId="{86171BFE-B687-448B-8705-B414ACD2FAFA}" type="pres">
      <dgm:prSet presAssocID="{853CDB41-4003-49AF-B481-952B08A44148}" presName="vert1" presStyleCnt="0"/>
      <dgm:spPr/>
    </dgm:pt>
    <dgm:pt modelId="{EB875A38-ACDC-4C6D-857E-C1A146B5EB13}" type="pres">
      <dgm:prSet presAssocID="{A822B52A-DF53-4B34-A7BB-BC9C5697B5B7}" presName="thickLine" presStyleLbl="alignNode1" presStyleIdx="1" presStyleCnt="5"/>
      <dgm:spPr/>
    </dgm:pt>
    <dgm:pt modelId="{896E9E62-EA70-48DD-8304-DA1D66AC686F}" type="pres">
      <dgm:prSet presAssocID="{A822B52A-DF53-4B34-A7BB-BC9C5697B5B7}" presName="horz1" presStyleCnt="0"/>
      <dgm:spPr/>
    </dgm:pt>
    <dgm:pt modelId="{84DE0CB3-5129-4897-96EB-42FEE9D8942E}" type="pres">
      <dgm:prSet presAssocID="{A822B52A-DF53-4B34-A7BB-BC9C5697B5B7}" presName="tx1" presStyleLbl="revTx" presStyleIdx="1" presStyleCnt="5"/>
      <dgm:spPr/>
    </dgm:pt>
    <dgm:pt modelId="{A70D33F2-3223-4091-B248-3DF079D39495}" type="pres">
      <dgm:prSet presAssocID="{A822B52A-DF53-4B34-A7BB-BC9C5697B5B7}" presName="vert1" presStyleCnt="0"/>
      <dgm:spPr/>
    </dgm:pt>
    <dgm:pt modelId="{F2359BD9-D6C0-4488-AB38-7A560F307C46}" type="pres">
      <dgm:prSet presAssocID="{8C121BB2-F2A3-4486-91A6-8B88EF20639D}" presName="thickLine" presStyleLbl="alignNode1" presStyleIdx="2" presStyleCnt="5"/>
      <dgm:spPr/>
    </dgm:pt>
    <dgm:pt modelId="{13594C10-2491-455E-AAFC-FBA5571A487A}" type="pres">
      <dgm:prSet presAssocID="{8C121BB2-F2A3-4486-91A6-8B88EF20639D}" presName="horz1" presStyleCnt="0"/>
      <dgm:spPr/>
    </dgm:pt>
    <dgm:pt modelId="{6324FE03-77E6-44C4-9466-7B57D4951CE3}" type="pres">
      <dgm:prSet presAssocID="{8C121BB2-F2A3-4486-91A6-8B88EF20639D}" presName="tx1" presStyleLbl="revTx" presStyleIdx="2" presStyleCnt="5"/>
      <dgm:spPr/>
    </dgm:pt>
    <dgm:pt modelId="{C91B4560-E378-47D2-806D-26E5E1955B96}" type="pres">
      <dgm:prSet presAssocID="{8C121BB2-F2A3-4486-91A6-8B88EF20639D}" presName="vert1" presStyleCnt="0"/>
      <dgm:spPr/>
    </dgm:pt>
    <dgm:pt modelId="{39E94E35-F0C0-4832-ADAE-9588E5FAA2CF}" type="pres">
      <dgm:prSet presAssocID="{A65379B7-C023-404E-90CD-1828E194FB3B}" presName="thickLine" presStyleLbl="alignNode1" presStyleIdx="3" presStyleCnt="5"/>
      <dgm:spPr/>
    </dgm:pt>
    <dgm:pt modelId="{0B577B89-90AD-4DBC-A45F-EE6262BC0331}" type="pres">
      <dgm:prSet presAssocID="{A65379B7-C023-404E-90CD-1828E194FB3B}" presName="horz1" presStyleCnt="0"/>
      <dgm:spPr/>
    </dgm:pt>
    <dgm:pt modelId="{45A87FE5-4401-4706-B427-3E437AB5191F}" type="pres">
      <dgm:prSet presAssocID="{A65379B7-C023-404E-90CD-1828E194FB3B}" presName="tx1" presStyleLbl="revTx" presStyleIdx="3" presStyleCnt="5"/>
      <dgm:spPr/>
    </dgm:pt>
    <dgm:pt modelId="{E9EF5F9A-A574-4F68-AE3B-1F1D7B06CEAB}" type="pres">
      <dgm:prSet presAssocID="{A65379B7-C023-404E-90CD-1828E194FB3B}" presName="vert1" presStyleCnt="0"/>
      <dgm:spPr/>
    </dgm:pt>
    <dgm:pt modelId="{3B79062C-3DC0-4EF3-935B-4C1727C5C0B8}" type="pres">
      <dgm:prSet presAssocID="{1A601199-0831-4E65-BA36-0ACF55FB165B}" presName="thickLine" presStyleLbl="alignNode1" presStyleIdx="4" presStyleCnt="5"/>
      <dgm:spPr/>
    </dgm:pt>
    <dgm:pt modelId="{F9DC3452-EC56-4EDA-BDBA-5760FD5C9D21}" type="pres">
      <dgm:prSet presAssocID="{1A601199-0831-4E65-BA36-0ACF55FB165B}" presName="horz1" presStyleCnt="0"/>
      <dgm:spPr/>
    </dgm:pt>
    <dgm:pt modelId="{612C656B-36EC-4B71-B2E3-D34E687CD64D}" type="pres">
      <dgm:prSet presAssocID="{1A601199-0831-4E65-BA36-0ACF55FB165B}" presName="tx1" presStyleLbl="revTx" presStyleIdx="4" presStyleCnt="5"/>
      <dgm:spPr/>
    </dgm:pt>
    <dgm:pt modelId="{97E69647-A73B-40EC-A587-0F1F82A35084}" type="pres">
      <dgm:prSet presAssocID="{1A601199-0831-4E65-BA36-0ACF55FB165B}" presName="vert1" presStyleCnt="0"/>
      <dgm:spPr/>
    </dgm:pt>
  </dgm:ptLst>
  <dgm:cxnLst>
    <dgm:cxn modelId="{79BE2B06-A7BB-4EE1-8D98-FF9FEDCE722F}" srcId="{0CAFF9E9-1A58-41DD-8224-C268533DF582}" destId="{853CDB41-4003-49AF-B481-952B08A44148}" srcOrd="0" destOrd="0" parTransId="{20D6E5E5-47D6-441B-A313-BB963426C0BA}" sibTransId="{FE19B3CB-2888-45EC-ACAC-9AB7F47E91A7}"/>
    <dgm:cxn modelId="{11B63F26-C796-46FD-B2E2-5E7CC5BF2EF7}" type="presOf" srcId="{1A601199-0831-4E65-BA36-0ACF55FB165B}" destId="{612C656B-36EC-4B71-B2E3-D34E687CD64D}" srcOrd="0" destOrd="0" presId="urn:microsoft.com/office/officeart/2008/layout/LinedList"/>
    <dgm:cxn modelId="{2421333B-4D04-42CE-A3B7-EE4928FC24C3}" type="presOf" srcId="{A822B52A-DF53-4B34-A7BB-BC9C5697B5B7}" destId="{84DE0CB3-5129-4897-96EB-42FEE9D8942E}" srcOrd="0" destOrd="0" presId="urn:microsoft.com/office/officeart/2008/layout/LinedList"/>
    <dgm:cxn modelId="{B7DB5C41-82BF-4833-BBEF-231ED2422549}" srcId="{0CAFF9E9-1A58-41DD-8224-C268533DF582}" destId="{1A601199-0831-4E65-BA36-0ACF55FB165B}" srcOrd="4" destOrd="0" parTransId="{1B9B69D3-0D1A-4B48-A2CE-6EBDA2B22BF1}" sibTransId="{D7188EF4-CAB7-473C-AF36-9158DF0C65A7}"/>
    <dgm:cxn modelId="{81FE7571-02A9-43A1-83FE-BFE1B053A825}" type="presOf" srcId="{0CAFF9E9-1A58-41DD-8224-C268533DF582}" destId="{3CBA329B-0AB2-4838-A00A-56191722922B}" srcOrd="0" destOrd="0" presId="urn:microsoft.com/office/officeart/2008/layout/LinedList"/>
    <dgm:cxn modelId="{2441F955-3940-4723-B61E-8ECB549964EB}" srcId="{0CAFF9E9-1A58-41DD-8224-C268533DF582}" destId="{A65379B7-C023-404E-90CD-1828E194FB3B}" srcOrd="3" destOrd="0" parTransId="{10027B41-E6A5-4508-AC53-01D4E733CA97}" sibTransId="{20ACE022-22A7-4AC7-85B0-A926054FA9DE}"/>
    <dgm:cxn modelId="{DFADF35A-AE64-448D-9469-357C49595F60}" srcId="{0CAFF9E9-1A58-41DD-8224-C268533DF582}" destId="{A822B52A-DF53-4B34-A7BB-BC9C5697B5B7}" srcOrd="1" destOrd="0" parTransId="{4AD01A14-7C9F-4FB6-A187-EDBAC3316B03}" sibTransId="{88C13119-F3A4-40FA-BB2D-EE8B61848D19}"/>
    <dgm:cxn modelId="{7D20017E-367A-4A63-AE7D-70058B50FD6D}" type="presOf" srcId="{A65379B7-C023-404E-90CD-1828E194FB3B}" destId="{45A87FE5-4401-4706-B427-3E437AB5191F}" srcOrd="0" destOrd="0" presId="urn:microsoft.com/office/officeart/2008/layout/LinedList"/>
    <dgm:cxn modelId="{8DEF5CCD-2DB7-4911-BEBC-4FE4E1576B2A}" srcId="{0CAFF9E9-1A58-41DD-8224-C268533DF582}" destId="{8C121BB2-F2A3-4486-91A6-8B88EF20639D}" srcOrd="2" destOrd="0" parTransId="{188CAD2A-241B-41F4-87A1-999DEEBFEB55}" sibTransId="{9E0B4F25-A8FC-4A26-A78E-220EDA544B47}"/>
    <dgm:cxn modelId="{7DDC1BE4-060D-4162-BAC4-88C8F36C09EF}" type="presOf" srcId="{8C121BB2-F2A3-4486-91A6-8B88EF20639D}" destId="{6324FE03-77E6-44C4-9466-7B57D4951CE3}" srcOrd="0" destOrd="0" presId="urn:microsoft.com/office/officeart/2008/layout/LinedList"/>
    <dgm:cxn modelId="{020695F7-CBEF-4768-806B-94C3FC512287}" type="presOf" srcId="{853CDB41-4003-49AF-B481-952B08A44148}" destId="{23DF8FA3-F856-430D-AA30-ABC4A94DBFE6}" srcOrd="0" destOrd="0" presId="urn:microsoft.com/office/officeart/2008/layout/LinedList"/>
    <dgm:cxn modelId="{0E361D22-2823-476F-9BF4-474CC86DEC58}" type="presParOf" srcId="{3CBA329B-0AB2-4838-A00A-56191722922B}" destId="{3464AFA5-C0DB-40BA-8442-71C0437D889C}" srcOrd="0" destOrd="0" presId="urn:microsoft.com/office/officeart/2008/layout/LinedList"/>
    <dgm:cxn modelId="{8FBEC9CE-C907-4375-B274-0379956BC514}" type="presParOf" srcId="{3CBA329B-0AB2-4838-A00A-56191722922B}" destId="{9888E0CE-4F74-4B21-8D8C-7A8AB16D5461}" srcOrd="1" destOrd="0" presId="urn:microsoft.com/office/officeart/2008/layout/LinedList"/>
    <dgm:cxn modelId="{8DCACD0E-B445-4B0C-A040-1DC1E9EA3A6E}" type="presParOf" srcId="{9888E0CE-4F74-4B21-8D8C-7A8AB16D5461}" destId="{23DF8FA3-F856-430D-AA30-ABC4A94DBFE6}" srcOrd="0" destOrd="0" presId="urn:microsoft.com/office/officeart/2008/layout/LinedList"/>
    <dgm:cxn modelId="{E019A9A2-1CCE-4C44-BD8A-9055434748AC}" type="presParOf" srcId="{9888E0CE-4F74-4B21-8D8C-7A8AB16D5461}" destId="{86171BFE-B687-448B-8705-B414ACD2FAFA}" srcOrd="1" destOrd="0" presId="urn:microsoft.com/office/officeart/2008/layout/LinedList"/>
    <dgm:cxn modelId="{A2D47C44-C078-4B24-AC6F-1F0CC55C5C34}" type="presParOf" srcId="{3CBA329B-0AB2-4838-A00A-56191722922B}" destId="{EB875A38-ACDC-4C6D-857E-C1A146B5EB13}" srcOrd="2" destOrd="0" presId="urn:microsoft.com/office/officeart/2008/layout/LinedList"/>
    <dgm:cxn modelId="{1DDB3D00-A70E-44BB-8137-27E2A846D261}" type="presParOf" srcId="{3CBA329B-0AB2-4838-A00A-56191722922B}" destId="{896E9E62-EA70-48DD-8304-DA1D66AC686F}" srcOrd="3" destOrd="0" presId="urn:microsoft.com/office/officeart/2008/layout/LinedList"/>
    <dgm:cxn modelId="{3528517D-869A-4C24-BAA8-C977C0AB1C93}" type="presParOf" srcId="{896E9E62-EA70-48DD-8304-DA1D66AC686F}" destId="{84DE0CB3-5129-4897-96EB-42FEE9D8942E}" srcOrd="0" destOrd="0" presId="urn:microsoft.com/office/officeart/2008/layout/LinedList"/>
    <dgm:cxn modelId="{625DA274-4F05-4A82-9C8E-7B66A25C93EF}" type="presParOf" srcId="{896E9E62-EA70-48DD-8304-DA1D66AC686F}" destId="{A70D33F2-3223-4091-B248-3DF079D39495}" srcOrd="1" destOrd="0" presId="urn:microsoft.com/office/officeart/2008/layout/LinedList"/>
    <dgm:cxn modelId="{3251CEE2-7155-4BEE-B909-DDFCB30C5EF9}" type="presParOf" srcId="{3CBA329B-0AB2-4838-A00A-56191722922B}" destId="{F2359BD9-D6C0-4488-AB38-7A560F307C46}" srcOrd="4" destOrd="0" presId="urn:microsoft.com/office/officeart/2008/layout/LinedList"/>
    <dgm:cxn modelId="{CA37B22E-6B76-4C3E-9793-9D1528227FA4}" type="presParOf" srcId="{3CBA329B-0AB2-4838-A00A-56191722922B}" destId="{13594C10-2491-455E-AAFC-FBA5571A487A}" srcOrd="5" destOrd="0" presId="urn:microsoft.com/office/officeart/2008/layout/LinedList"/>
    <dgm:cxn modelId="{5C6DB4B3-E8F2-489B-A76D-06A44B735E54}" type="presParOf" srcId="{13594C10-2491-455E-AAFC-FBA5571A487A}" destId="{6324FE03-77E6-44C4-9466-7B57D4951CE3}" srcOrd="0" destOrd="0" presId="urn:microsoft.com/office/officeart/2008/layout/LinedList"/>
    <dgm:cxn modelId="{5D695738-5A4C-4682-AB44-84D1A68BA3BF}" type="presParOf" srcId="{13594C10-2491-455E-AAFC-FBA5571A487A}" destId="{C91B4560-E378-47D2-806D-26E5E1955B96}" srcOrd="1" destOrd="0" presId="urn:microsoft.com/office/officeart/2008/layout/LinedList"/>
    <dgm:cxn modelId="{C5680E6E-3C8E-4B7A-85EE-ED30DF308FF5}" type="presParOf" srcId="{3CBA329B-0AB2-4838-A00A-56191722922B}" destId="{39E94E35-F0C0-4832-ADAE-9588E5FAA2CF}" srcOrd="6" destOrd="0" presId="urn:microsoft.com/office/officeart/2008/layout/LinedList"/>
    <dgm:cxn modelId="{D2BFBE11-1C6F-4266-913D-C762983864D3}" type="presParOf" srcId="{3CBA329B-0AB2-4838-A00A-56191722922B}" destId="{0B577B89-90AD-4DBC-A45F-EE6262BC0331}" srcOrd="7" destOrd="0" presId="urn:microsoft.com/office/officeart/2008/layout/LinedList"/>
    <dgm:cxn modelId="{D5691C79-A879-4098-8B84-14740F1BCB6F}" type="presParOf" srcId="{0B577B89-90AD-4DBC-A45F-EE6262BC0331}" destId="{45A87FE5-4401-4706-B427-3E437AB5191F}" srcOrd="0" destOrd="0" presId="urn:microsoft.com/office/officeart/2008/layout/LinedList"/>
    <dgm:cxn modelId="{BF5E98E5-5F2F-4693-BBDE-BFECE5CD887C}" type="presParOf" srcId="{0B577B89-90AD-4DBC-A45F-EE6262BC0331}" destId="{E9EF5F9A-A574-4F68-AE3B-1F1D7B06CEAB}" srcOrd="1" destOrd="0" presId="urn:microsoft.com/office/officeart/2008/layout/LinedList"/>
    <dgm:cxn modelId="{A59616A5-8D04-4405-843B-8615FF2B4E90}" type="presParOf" srcId="{3CBA329B-0AB2-4838-A00A-56191722922B}" destId="{3B79062C-3DC0-4EF3-935B-4C1727C5C0B8}" srcOrd="8" destOrd="0" presId="urn:microsoft.com/office/officeart/2008/layout/LinedList"/>
    <dgm:cxn modelId="{C5CADC8C-F9B6-4839-887D-C236F1131126}" type="presParOf" srcId="{3CBA329B-0AB2-4838-A00A-56191722922B}" destId="{F9DC3452-EC56-4EDA-BDBA-5760FD5C9D21}" srcOrd="9" destOrd="0" presId="urn:microsoft.com/office/officeart/2008/layout/LinedList"/>
    <dgm:cxn modelId="{BF10CCE1-34C3-4FCE-9EE3-1D1445E63A7E}" type="presParOf" srcId="{F9DC3452-EC56-4EDA-BDBA-5760FD5C9D21}" destId="{612C656B-36EC-4B71-B2E3-D34E687CD64D}" srcOrd="0" destOrd="0" presId="urn:microsoft.com/office/officeart/2008/layout/LinedList"/>
    <dgm:cxn modelId="{DA4016A6-A1EB-48BA-9E9E-09B00B36E0B2}" type="presParOf" srcId="{F9DC3452-EC56-4EDA-BDBA-5760FD5C9D21}" destId="{97E69647-A73B-40EC-A587-0F1F82A3508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7997E5-3800-4A55-92CD-925D3B8ECEF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73DED62-9CB0-4B86-9A56-64AEB7456D8B}">
      <dgm:prSet/>
      <dgm:spPr/>
      <dgm:t>
        <a:bodyPr/>
        <a:lstStyle/>
        <a:p>
          <a:r>
            <a:rPr lang="en-GB"/>
            <a:t>No experiments as in science lab to do!</a:t>
          </a:r>
          <a:endParaRPr lang="en-US"/>
        </a:p>
      </dgm:t>
    </dgm:pt>
    <dgm:pt modelId="{E0444010-B0A7-460A-B2C3-C21358FA93CA}" type="parTrans" cxnId="{75BDF6D3-0607-4B28-B777-9C2A09155F39}">
      <dgm:prSet/>
      <dgm:spPr/>
      <dgm:t>
        <a:bodyPr/>
        <a:lstStyle/>
        <a:p>
          <a:endParaRPr lang="en-US"/>
        </a:p>
      </dgm:t>
    </dgm:pt>
    <dgm:pt modelId="{49BB8A35-07EA-46DF-9BB0-532FD3361D64}" type="sibTrans" cxnId="{75BDF6D3-0607-4B28-B777-9C2A09155F39}">
      <dgm:prSet/>
      <dgm:spPr/>
      <dgm:t>
        <a:bodyPr/>
        <a:lstStyle/>
        <a:p>
          <a:endParaRPr lang="en-US"/>
        </a:p>
      </dgm:t>
    </dgm:pt>
    <dgm:pt modelId="{38707D27-8AE6-47FB-A059-8CE3C02C83A4}">
      <dgm:prSet/>
      <dgm:spPr/>
      <dgm:t>
        <a:bodyPr/>
        <a:lstStyle/>
        <a:p>
          <a:r>
            <a:rPr lang="en-GB"/>
            <a:t>But LL requires large amount of practice…</a:t>
          </a:r>
          <a:endParaRPr lang="en-US"/>
        </a:p>
      </dgm:t>
    </dgm:pt>
    <dgm:pt modelId="{0E6D23ED-FCE1-48D7-A988-E7AE4CDE58A7}" type="parTrans" cxnId="{D8152EC8-03DC-4B1E-86E7-5698BF986484}">
      <dgm:prSet/>
      <dgm:spPr/>
      <dgm:t>
        <a:bodyPr/>
        <a:lstStyle/>
        <a:p>
          <a:endParaRPr lang="en-US"/>
        </a:p>
      </dgm:t>
    </dgm:pt>
    <dgm:pt modelId="{FD7B9D43-BC9C-4B6F-8A84-013C6B0A1B26}" type="sibTrans" cxnId="{D8152EC8-03DC-4B1E-86E7-5698BF986484}">
      <dgm:prSet/>
      <dgm:spPr/>
      <dgm:t>
        <a:bodyPr/>
        <a:lstStyle/>
        <a:p>
          <a:endParaRPr lang="en-US"/>
        </a:p>
      </dgm:t>
    </dgm:pt>
    <dgm:pt modelId="{9DC84994-728A-40B2-B7B4-BEA8CE5A88B6}">
      <dgm:prSet/>
      <dgm:spPr/>
      <dgm:t>
        <a:bodyPr/>
        <a:lstStyle/>
        <a:p>
          <a:r>
            <a:rPr lang="en-GB"/>
            <a:t>Prompt constructive feedback essential…</a:t>
          </a:r>
          <a:endParaRPr lang="en-US"/>
        </a:p>
      </dgm:t>
    </dgm:pt>
    <dgm:pt modelId="{7ED46C9A-AAD5-4323-B41B-435A14AD60B6}" type="parTrans" cxnId="{F9993B19-C14A-4DB0-AF01-F628E7BE1DF5}">
      <dgm:prSet/>
      <dgm:spPr/>
      <dgm:t>
        <a:bodyPr/>
        <a:lstStyle/>
        <a:p>
          <a:endParaRPr lang="en-US"/>
        </a:p>
      </dgm:t>
    </dgm:pt>
    <dgm:pt modelId="{C580B29E-F9F9-4C24-A012-D1069CF3F18B}" type="sibTrans" cxnId="{F9993B19-C14A-4DB0-AF01-F628E7BE1DF5}">
      <dgm:prSet/>
      <dgm:spPr/>
      <dgm:t>
        <a:bodyPr/>
        <a:lstStyle/>
        <a:p>
          <a:endParaRPr lang="en-US"/>
        </a:p>
      </dgm:t>
    </dgm:pt>
    <dgm:pt modelId="{C0C69D95-A252-4B81-B230-EFD5CC58BC04}">
      <dgm:prSet/>
      <dgm:spPr/>
      <dgm:t>
        <a:bodyPr/>
        <a:lstStyle/>
        <a:p>
          <a:r>
            <a:rPr lang="en-GB"/>
            <a:t>Language Lab as a way to achieve this!</a:t>
          </a:r>
          <a:endParaRPr lang="en-US"/>
        </a:p>
      </dgm:t>
    </dgm:pt>
    <dgm:pt modelId="{7BB71B97-8634-4B0B-AE9D-80E8B4ED4760}" type="parTrans" cxnId="{BE92235B-AFDF-472C-B6B3-A09905206FAB}">
      <dgm:prSet/>
      <dgm:spPr/>
      <dgm:t>
        <a:bodyPr/>
        <a:lstStyle/>
        <a:p>
          <a:endParaRPr lang="en-US"/>
        </a:p>
      </dgm:t>
    </dgm:pt>
    <dgm:pt modelId="{A6A7168E-BC57-457F-8676-5FF646740E3A}" type="sibTrans" cxnId="{BE92235B-AFDF-472C-B6B3-A09905206FAB}">
      <dgm:prSet/>
      <dgm:spPr/>
      <dgm:t>
        <a:bodyPr/>
        <a:lstStyle/>
        <a:p>
          <a:endParaRPr lang="en-US"/>
        </a:p>
      </dgm:t>
    </dgm:pt>
    <dgm:pt modelId="{C5862BD2-1CE6-41F7-A296-0E47FAF2D851}">
      <dgm:prSet/>
      <dgm:spPr/>
      <dgm:t>
        <a:bodyPr/>
        <a:lstStyle/>
        <a:p>
          <a:pPr rtl="0"/>
          <a:r>
            <a:rPr lang="en-GB">
              <a:latin typeface="Sagona ExtraLight" panose="02020404030301010803"/>
            </a:rPr>
            <a:t>Need</a:t>
          </a:r>
          <a:r>
            <a:rPr lang="en-GB"/>
            <a:t> </a:t>
          </a:r>
          <a:r>
            <a:rPr lang="en-GB">
              <a:latin typeface="Sagona ExtraLight" panose="02020404030301010803"/>
            </a:rPr>
            <a:t>a large</a:t>
          </a:r>
          <a:r>
            <a:rPr lang="en-GB"/>
            <a:t> repository </a:t>
          </a:r>
        </a:p>
      </dgm:t>
    </dgm:pt>
    <dgm:pt modelId="{7265ED5B-ABCA-4F05-92FB-C38A0CB64899}" type="parTrans" cxnId="{FBB71C60-E069-4635-9993-F14E907C5574}">
      <dgm:prSet/>
      <dgm:spPr/>
      <dgm:t>
        <a:bodyPr/>
        <a:lstStyle/>
        <a:p>
          <a:endParaRPr lang="en-US"/>
        </a:p>
      </dgm:t>
    </dgm:pt>
    <dgm:pt modelId="{1C18A3AC-9641-421D-A6E3-60501ED9B9BC}" type="sibTrans" cxnId="{FBB71C60-E069-4635-9993-F14E907C5574}">
      <dgm:prSet/>
      <dgm:spPr/>
      <dgm:t>
        <a:bodyPr/>
        <a:lstStyle/>
        <a:p>
          <a:endParaRPr lang="en-US"/>
        </a:p>
      </dgm:t>
    </dgm:pt>
    <dgm:pt modelId="{FAF250F3-ACEA-4598-8E2A-ED513B087CE7}" type="pres">
      <dgm:prSet presAssocID="{C77997E5-3800-4A55-92CD-925D3B8ECEF7}" presName="linear" presStyleCnt="0">
        <dgm:presLayoutVars>
          <dgm:animLvl val="lvl"/>
          <dgm:resizeHandles val="exact"/>
        </dgm:presLayoutVars>
      </dgm:prSet>
      <dgm:spPr/>
    </dgm:pt>
    <dgm:pt modelId="{4AE2B99A-68CF-49CC-93CE-E648A1279CF7}" type="pres">
      <dgm:prSet presAssocID="{C73DED62-9CB0-4B86-9A56-64AEB7456D8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9B55B03-367A-4FBF-BA6D-19EAF673067C}" type="pres">
      <dgm:prSet presAssocID="{49BB8A35-07EA-46DF-9BB0-532FD3361D64}" presName="spacer" presStyleCnt="0"/>
      <dgm:spPr/>
    </dgm:pt>
    <dgm:pt modelId="{96DB4811-54D4-462C-A15B-8A70C068DEB7}" type="pres">
      <dgm:prSet presAssocID="{38707D27-8AE6-47FB-A059-8CE3C02C83A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08CEB52-22CD-4D79-9A5F-D9CCD8EAA1A0}" type="pres">
      <dgm:prSet presAssocID="{FD7B9D43-BC9C-4B6F-8A84-013C6B0A1B26}" presName="spacer" presStyleCnt="0"/>
      <dgm:spPr/>
    </dgm:pt>
    <dgm:pt modelId="{DB0C3BC7-28AF-4765-A448-A0D1DAFF0199}" type="pres">
      <dgm:prSet presAssocID="{9DC84994-728A-40B2-B7B4-BEA8CE5A88B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5F4FA97-2A5D-4AB2-90F2-CBDAD28F90BF}" type="pres">
      <dgm:prSet presAssocID="{C580B29E-F9F9-4C24-A012-D1069CF3F18B}" presName="spacer" presStyleCnt="0"/>
      <dgm:spPr/>
    </dgm:pt>
    <dgm:pt modelId="{92C9E6D7-1950-4A79-BD9C-2AA9F756918A}" type="pres">
      <dgm:prSet presAssocID="{C0C69D95-A252-4B81-B230-EFD5CC58BC0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356F50F-71C9-454A-9AD5-13E0FF7FD791}" type="pres">
      <dgm:prSet presAssocID="{A6A7168E-BC57-457F-8676-5FF646740E3A}" presName="spacer" presStyleCnt="0"/>
      <dgm:spPr/>
    </dgm:pt>
    <dgm:pt modelId="{DCDD64C0-6DC5-4A8E-97AC-ADBBF1621410}" type="pres">
      <dgm:prSet presAssocID="{C5862BD2-1CE6-41F7-A296-0E47FAF2D85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9993B19-C14A-4DB0-AF01-F628E7BE1DF5}" srcId="{C77997E5-3800-4A55-92CD-925D3B8ECEF7}" destId="{9DC84994-728A-40B2-B7B4-BEA8CE5A88B6}" srcOrd="2" destOrd="0" parTransId="{7ED46C9A-AAD5-4323-B41B-435A14AD60B6}" sibTransId="{C580B29E-F9F9-4C24-A012-D1069CF3F18B}"/>
    <dgm:cxn modelId="{88E6E340-8B5E-4689-A6B7-482977E4CDDB}" type="presOf" srcId="{C77997E5-3800-4A55-92CD-925D3B8ECEF7}" destId="{FAF250F3-ACEA-4598-8E2A-ED513B087CE7}" srcOrd="0" destOrd="0" presId="urn:microsoft.com/office/officeart/2005/8/layout/vList2"/>
    <dgm:cxn modelId="{BE92235B-AFDF-472C-B6B3-A09905206FAB}" srcId="{C77997E5-3800-4A55-92CD-925D3B8ECEF7}" destId="{C0C69D95-A252-4B81-B230-EFD5CC58BC04}" srcOrd="3" destOrd="0" parTransId="{7BB71B97-8634-4B0B-AE9D-80E8B4ED4760}" sibTransId="{A6A7168E-BC57-457F-8676-5FF646740E3A}"/>
    <dgm:cxn modelId="{FBB71C60-E069-4635-9993-F14E907C5574}" srcId="{C77997E5-3800-4A55-92CD-925D3B8ECEF7}" destId="{C5862BD2-1CE6-41F7-A296-0E47FAF2D851}" srcOrd="4" destOrd="0" parTransId="{7265ED5B-ABCA-4F05-92FB-C38A0CB64899}" sibTransId="{1C18A3AC-9641-421D-A6E3-60501ED9B9BC}"/>
    <dgm:cxn modelId="{53F9525A-BBEA-4EE0-BB21-090CBAE3CCFA}" type="presOf" srcId="{C5862BD2-1CE6-41F7-A296-0E47FAF2D851}" destId="{DCDD64C0-6DC5-4A8E-97AC-ADBBF1621410}" srcOrd="0" destOrd="0" presId="urn:microsoft.com/office/officeart/2005/8/layout/vList2"/>
    <dgm:cxn modelId="{A2FA248A-047E-4A85-8A3E-CFAD08EBD9A0}" type="presOf" srcId="{9DC84994-728A-40B2-B7B4-BEA8CE5A88B6}" destId="{DB0C3BC7-28AF-4765-A448-A0D1DAFF0199}" srcOrd="0" destOrd="0" presId="urn:microsoft.com/office/officeart/2005/8/layout/vList2"/>
    <dgm:cxn modelId="{1E643C9A-08CD-4168-9795-90627297A359}" type="presOf" srcId="{38707D27-8AE6-47FB-A059-8CE3C02C83A4}" destId="{96DB4811-54D4-462C-A15B-8A70C068DEB7}" srcOrd="0" destOrd="0" presId="urn:microsoft.com/office/officeart/2005/8/layout/vList2"/>
    <dgm:cxn modelId="{3E910BA7-7E2F-47A7-B3D7-788D21EE0087}" type="presOf" srcId="{C0C69D95-A252-4B81-B230-EFD5CC58BC04}" destId="{92C9E6D7-1950-4A79-BD9C-2AA9F756918A}" srcOrd="0" destOrd="0" presId="urn:microsoft.com/office/officeart/2005/8/layout/vList2"/>
    <dgm:cxn modelId="{D8152EC8-03DC-4B1E-86E7-5698BF986484}" srcId="{C77997E5-3800-4A55-92CD-925D3B8ECEF7}" destId="{38707D27-8AE6-47FB-A059-8CE3C02C83A4}" srcOrd="1" destOrd="0" parTransId="{0E6D23ED-FCE1-48D7-A988-E7AE4CDE58A7}" sibTransId="{FD7B9D43-BC9C-4B6F-8A84-013C6B0A1B26}"/>
    <dgm:cxn modelId="{75BDF6D3-0607-4B28-B777-9C2A09155F39}" srcId="{C77997E5-3800-4A55-92CD-925D3B8ECEF7}" destId="{C73DED62-9CB0-4B86-9A56-64AEB7456D8B}" srcOrd="0" destOrd="0" parTransId="{E0444010-B0A7-460A-B2C3-C21358FA93CA}" sibTransId="{49BB8A35-07EA-46DF-9BB0-532FD3361D64}"/>
    <dgm:cxn modelId="{570CBAF1-A57C-419C-AEA7-3DCE115057D4}" type="presOf" srcId="{C73DED62-9CB0-4B86-9A56-64AEB7456D8B}" destId="{4AE2B99A-68CF-49CC-93CE-E648A1279CF7}" srcOrd="0" destOrd="0" presId="urn:microsoft.com/office/officeart/2005/8/layout/vList2"/>
    <dgm:cxn modelId="{DFAAB715-9607-473C-BB34-23D8713FE3EE}" type="presParOf" srcId="{FAF250F3-ACEA-4598-8E2A-ED513B087CE7}" destId="{4AE2B99A-68CF-49CC-93CE-E648A1279CF7}" srcOrd="0" destOrd="0" presId="urn:microsoft.com/office/officeart/2005/8/layout/vList2"/>
    <dgm:cxn modelId="{568A168F-43FE-451D-8ABE-2D0097042303}" type="presParOf" srcId="{FAF250F3-ACEA-4598-8E2A-ED513B087CE7}" destId="{F9B55B03-367A-4FBF-BA6D-19EAF673067C}" srcOrd="1" destOrd="0" presId="urn:microsoft.com/office/officeart/2005/8/layout/vList2"/>
    <dgm:cxn modelId="{BE0D632D-03A3-47E5-8F42-EDF3282FA04E}" type="presParOf" srcId="{FAF250F3-ACEA-4598-8E2A-ED513B087CE7}" destId="{96DB4811-54D4-462C-A15B-8A70C068DEB7}" srcOrd="2" destOrd="0" presId="urn:microsoft.com/office/officeart/2005/8/layout/vList2"/>
    <dgm:cxn modelId="{21311374-AA17-4F41-A8B3-81A0832C87B0}" type="presParOf" srcId="{FAF250F3-ACEA-4598-8E2A-ED513B087CE7}" destId="{308CEB52-22CD-4D79-9A5F-D9CCD8EAA1A0}" srcOrd="3" destOrd="0" presId="urn:microsoft.com/office/officeart/2005/8/layout/vList2"/>
    <dgm:cxn modelId="{10F42930-2790-42DA-896F-2C5525D4FEBA}" type="presParOf" srcId="{FAF250F3-ACEA-4598-8E2A-ED513B087CE7}" destId="{DB0C3BC7-28AF-4765-A448-A0D1DAFF0199}" srcOrd="4" destOrd="0" presId="urn:microsoft.com/office/officeart/2005/8/layout/vList2"/>
    <dgm:cxn modelId="{55170408-29C2-4798-9111-DFC8F6766B57}" type="presParOf" srcId="{FAF250F3-ACEA-4598-8E2A-ED513B087CE7}" destId="{35F4FA97-2A5D-4AB2-90F2-CBDAD28F90BF}" srcOrd="5" destOrd="0" presId="urn:microsoft.com/office/officeart/2005/8/layout/vList2"/>
    <dgm:cxn modelId="{D47FA696-F5A3-404C-9D95-E2DB5C81D66B}" type="presParOf" srcId="{FAF250F3-ACEA-4598-8E2A-ED513B087CE7}" destId="{92C9E6D7-1950-4A79-BD9C-2AA9F756918A}" srcOrd="6" destOrd="0" presId="urn:microsoft.com/office/officeart/2005/8/layout/vList2"/>
    <dgm:cxn modelId="{A8D23BEC-2B7B-48F9-A2D2-80702350379F}" type="presParOf" srcId="{FAF250F3-ACEA-4598-8E2A-ED513B087CE7}" destId="{6356F50F-71C9-454A-9AD5-13E0FF7FD791}" srcOrd="7" destOrd="0" presId="urn:microsoft.com/office/officeart/2005/8/layout/vList2"/>
    <dgm:cxn modelId="{85436ED1-5B50-434E-A305-967028E5B29E}" type="presParOf" srcId="{FAF250F3-ACEA-4598-8E2A-ED513B087CE7}" destId="{DCDD64C0-6DC5-4A8E-97AC-ADBBF162141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C6D980-FC5A-4C00-B18D-01707A92CF59}" type="doc">
      <dgm:prSet loTypeId="urn:microsoft.com/office/officeart/2005/8/layout/matrix1" loCatId="matrix" qsTypeId="urn:microsoft.com/office/officeart/2005/8/quickstyle/simple3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FB4BBA4E-03F5-44A4-B839-1DA61171753F}">
      <dgm:prSet phldrT="[Text]"/>
      <dgm:spPr/>
      <dgm:t>
        <a:bodyPr/>
        <a:lstStyle/>
        <a:p>
          <a:r>
            <a:rPr lang="en-US"/>
            <a:t>The core simulator</a:t>
          </a:r>
        </a:p>
      </dgm:t>
    </dgm:pt>
    <dgm:pt modelId="{A6F50289-B0DC-49A5-965B-A122A3C91689}" type="parTrans" cxnId="{544AA586-5561-49CD-B676-64E2940C0116}">
      <dgm:prSet/>
      <dgm:spPr/>
      <dgm:t>
        <a:bodyPr/>
        <a:lstStyle/>
        <a:p>
          <a:endParaRPr lang="en-US"/>
        </a:p>
      </dgm:t>
    </dgm:pt>
    <dgm:pt modelId="{46D04992-E3D0-4DD0-B819-7863B8D1EB41}" type="sibTrans" cxnId="{544AA586-5561-49CD-B676-64E2940C0116}">
      <dgm:prSet/>
      <dgm:spPr/>
      <dgm:t>
        <a:bodyPr/>
        <a:lstStyle/>
        <a:p>
          <a:endParaRPr lang="en-US"/>
        </a:p>
      </dgm:t>
    </dgm:pt>
    <dgm:pt modelId="{20EADE09-1167-49EC-8B52-5621BA5D92C0}">
      <dgm:prSet phldrT="[Text]"/>
      <dgm:spPr/>
      <dgm:t>
        <a:bodyPr/>
        <a:lstStyle/>
        <a:p>
          <a:r>
            <a:rPr lang="en-US"/>
            <a:t>Theory relevant to the lab</a:t>
          </a:r>
        </a:p>
      </dgm:t>
    </dgm:pt>
    <dgm:pt modelId="{14E5E583-1D3E-48BE-9167-39B8C8E3B209}" type="parTrans" cxnId="{360FC7A5-DF0F-45F8-892D-2A3B474ECA22}">
      <dgm:prSet/>
      <dgm:spPr/>
      <dgm:t>
        <a:bodyPr/>
        <a:lstStyle/>
        <a:p>
          <a:endParaRPr lang="en-US"/>
        </a:p>
      </dgm:t>
    </dgm:pt>
    <dgm:pt modelId="{4BFCC63F-2251-4EB2-8953-B13A204D145D}" type="sibTrans" cxnId="{360FC7A5-DF0F-45F8-892D-2A3B474ECA22}">
      <dgm:prSet/>
      <dgm:spPr/>
      <dgm:t>
        <a:bodyPr/>
        <a:lstStyle/>
        <a:p>
          <a:endParaRPr lang="en-US"/>
        </a:p>
      </dgm:t>
    </dgm:pt>
    <dgm:pt modelId="{E6FFFE2E-27D5-4CAB-95D8-F83EB8A2613B}">
      <dgm:prSet phldrT="[Text]"/>
      <dgm:spPr/>
      <dgm:t>
        <a:bodyPr/>
        <a:lstStyle/>
        <a:p>
          <a:r>
            <a:rPr lang="en-US"/>
            <a:t>Understanding of the process and its implications</a:t>
          </a:r>
        </a:p>
      </dgm:t>
    </dgm:pt>
    <dgm:pt modelId="{54415FD1-37FA-43B2-A984-88767A5F5DC3}" type="parTrans" cxnId="{B38E10C5-3ECE-4B6D-80F9-5C25E2DE082F}">
      <dgm:prSet/>
      <dgm:spPr/>
      <dgm:t>
        <a:bodyPr/>
        <a:lstStyle/>
        <a:p>
          <a:endParaRPr lang="en-US"/>
        </a:p>
      </dgm:t>
    </dgm:pt>
    <dgm:pt modelId="{2B4F2677-C470-4A41-AAB8-BCE8972CEC54}" type="sibTrans" cxnId="{B38E10C5-3ECE-4B6D-80F9-5C25E2DE082F}">
      <dgm:prSet/>
      <dgm:spPr/>
      <dgm:t>
        <a:bodyPr/>
        <a:lstStyle/>
        <a:p>
          <a:endParaRPr lang="en-US"/>
        </a:p>
      </dgm:t>
    </dgm:pt>
    <dgm:pt modelId="{39F34114-D76A-4DC4-9B08-241CDBF88A96}">
      <dgm:prSet phldrT="[Text]"/>
      <dgm:spPr/>
      <dgm:t>
        <a:bodyPr/>
        <a:lstStyle/>
        <a:p>
          <a:pPr rtl="0"/>
          <a:r>
            <a:rPr lang="en-US">
              <a:latin typeface="Sagona ExtraLight" panose="02020404030301010803"/>
            </a:rPr>
            <a:t>Lab affordance</a:t>
          </a:r>
          <a:r>
            <a:rPr lang="en-US"/>
            <a:t> :</a:t>
          </a:r>
          <a:r>
            <a:rPr lang="en-US">
              <a:latin typeface="Sagona ExtraLight" panose="02020404030301010803"/>
            </a:rPr>
            <a:t> words repository, hints, images etc.</a:t>
          </a:r>
          <a:endParaRPr lang="en-US"/>
        </a:p>
      </dgm:t>
    </dgm:pt>
    <dgm:pt modelId="{F1C6CCD8-07D6-40CD-BC8E-3382CDE46F26}" type="parTrans" cxnId="{39A3E8E7-C3E3-447F-9198-1BA9324B914D}">
      <dgm:prSet/>
      <dgm:spPr/>
      <dgm:t>
        <a:bodyPr/>
        <a:lstStyle/>
        <a:p>
          <a:endParaRPr lang="en-US"/>
        </a:p>
      </dgm:t>
    </dgm:pt>
    <dgm:pt modelId="{3CCBFB01-AF48-4C6C-B946-3DFF2A553029}" type="sibTrans" cxnId="{39A3E8E7-C3E3-447F-9198-1BA9324B914D}">
      <dgm:prSet/>
      <dgm:spPr/>
      <dgm:t>
        <a:bodyPr/>
        <a:lstStyle/>
        <a:p>
          <a:endParaRPr lang="en-US"/>
        </a:p>
      </dgm:t>
    </dgm:pt>
    <dgm:pt modelId="{493E5E33-B350-4EBE-B1DF-D5CD5A39FDF7}">
      <dgm:prSet phldrT="[Text]"/>
      <dgm:spPr/>
      <dgm:t>
        <a:bodyPr/>
        <a:lstStyle/>
        <a:p>
          <a:r>
            <a:rPr lang="en-US"/>
            <a:t>Review questions, references</a:t>
          </a:r>
        </a:p>
      </dgm:t>
    </dgm:pt>
    <dgm:pt modelId="{934BE553-2370-4DE7-A84E-CAAF2FAED834}" type="parTrans" cxnId="{6AFF9EF3-8BC4-4EB3-B10B-B0552247A702}">
      <dgm:prSet/>
      <dgm:spPr/>
      <dgm:t>
        <a:bodyPr/>
        <a:lstStyle/>
        <a:p>
          <a:endParaRPr lang="en-US"/>
        </a:p>
      </dgm:t>
    </dgm:pt>
    <dgm:pt modelId="{26AB4C74-C3DF-400F-B25E-5CFE9BD0E6E7}" type="sibTrans" cxnId="{6AFF9EF3-8BC4-4EB3-B10B-B0552247A702}">
      <dgm:prSet/>
      <dgm:spPr/>
      <dgm:t>
        <a:bodyPr/>
        <a:lstStyle/>
        <a:p>
          <a:endParaRPr lang="en-US"/>
        </a:p>
      </dgm:t>
    </dgm:pt>
    <dgm:pt modelId="{1B106ACF-A992-44E1-AAD8-1FC4FE629CF5}" type="pres">
      <dgm:prSet presAssocID="{E9C6D980-FC5A-4C00-B18D-01707A92CF5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4353F85-FCA4-4F1F-8913-AEDAEB080AA2}" type="pres">
      <dgm:prSet presAssocID="{E9C6D980-FC5A-4C00-B18D-01707A92CF59}" presName="matrix" presStyleCnt="0"/>
      <dgm:spPr/>
    </dgm:pt>
    <dgm:pt modelId="{36AAAED5-0A51-49BB-965F-73659D38CAA5}" type="pres">
      <dgm:prSet presAssocID="{E9C6D980-FC5A-4C00-B18D-01707A92CF59}" presName="tile1" presStyleLbl="node1" presStyleIdx="0" presStyleCnt="4"/>
      <dgm:spPr/>
    </dgm:pt>
    <dgm:pt modelId="{4BA8D905-759F-46DF-8689-FC6896A8504E}" type="pres">
      <dgm:prSet presAssocID="{E9C6D980-FC5A-4C00-B18D-01707A92CF5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4DB67FA-4FCC-4CBA-8FA5-9F235675CD4A}" type="pres">
      <dgm:prSet presAssocID="{E9C6D980-FC5A-4C00-B18D-01707A92CF59}" presName="tile2" presStyleLbl="node1" presStyleIdx="1" presStyleCnt="4"/>
      <dgm:spPr/>
    </dgm:pt>
    <dgm:pt modelId="{02CCFED1-4BF3-4883-AC29-E2775D4919A6}" type="pres">
      <dgm:prSet presAssocID="{E9C6D980-FC5A-4C00-B18D-01707A92CF5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18CF6F2-D930-462F-8898-3D5404364FA0}" type="pres">
      <dgm:prSet presAssocID="{E9C6D980-FC5A-4C00-B18D-01707A92CF59}" presName="tile3" presStyleLbl="node1" presStyleIdx="2" presStyleCnt="4"/>
      <dgm:spPr/>
    </dgm:pt>
    <dgm:pt modelId="{61233F43-D658-4852-B3BA-84030D58084F}" type="pres">
      <dgm:prSet presAssocID="{E9C6D980-FC5A-4C00-B18D-01707A92CF5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0EE27F3-F231-48D3-9051-D47D0DE9D17E}" type="pres">
      <dgm:prSet presAssocID="{E9C6D980-FC5A-4C00-B18D-01707A92CF59}" presName="tile4" presStyleLbl="node1" presStyleIdx="3" presStyleCnt="4"/>
      <dgm:spPr/>
    </dgm:pt>
    <dgm:pt modelId="{853A08A3-733A-473E-BA61-AB0819CA3F29}" type="pres">
      <dgm:prSet presAssocID="{E9C6D980-FC5A-4C00-B18D-01707A92CF5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4CA48C0-0C57-44C1-82BC-C6371F51455D}" type="pres">
      <dgm:prSet presAssocID="{E9C6D980-FC5A-4C00-B18D-01707A92CF59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28C3A411-A738-4032-912F-592BF22A3474}" type="presOf" srcId="{39F34114-D76A-4DC4-9B08-241CDBF88A96}" destId="{61233F43-D658-4852-B3BA-84030D58084F}" srcOrd="1" destOrd="0" presId="urn:microsoft.com/office/officeart/2005/8/layout/matrix1"/>
    <dgm:cxn modelId="{F91BA631-438C-4BBA-8408-A2E8D1567FF0}" type="presOf" srcId="{FB4BBA4E-03F5-44A4-B839-1DA61171753F}" destId="{94CA48C0-0C57-44C1-82BC-C6371F51455D}" srcOrd="0" destOrd="0" presId="urn:microsoft.com/office/officeart/2005/8/layout/matrix1"/>
    <dgm:cxn modelId="{C206594B-42D7-45F1-8420-95D1EC78D104}" type="presOf" srcId="{E6FFFE2E-27D5-4CAB-95D8-F83EB8A2613B}" destId="{84DB67FA-4FCC-4CBA-8FA5-9F235675CD4A}" srcOrd="0" destOrd="0" presId="urn:microsoft.com/office/officeart/2005/8/layout/matrix1"/>
    <dgm:cxn modelId="{A3A69B80-6BC7-44B5-A426-81DA1B96804F}" type="presOf" srcId="{39F34114-D76A-4DC4-9B08-241CDBF88A96}" destId="{418CF6F2-D930-462F-8898-3D5404364FA0}" srcOrd="0" destOrd="0" presId="urn:microsoft.com/office/officeart/2005/8/layout/matrix1"/>
    <dgm:cxn modelId="{544AA586-5561-49CD-B676-64E2940C0116}" srcId="{E9C6D980-FC5A-4C00-B18D-01707A92CF59}" destId="{FB4BBA4E-03F5-44A4-B839-1DA61171753F}" srcOrd="0" destOrd="0" parTransId="{A6F50289-B0DC-49A5-965B-A122A3C91689}" sibTransId="{46D04992-E3D0-4DD0-B819-7863B8D1EB41}"/>
    <dgm:cxn modelId="{717B4899-B082-4CAB-AEA7-34DA3A9C3472}" type="presOf" srcId="{20EADE09-1167-49EC-8B52-5621BA5D92C0}" destId="{4BA8D905-759F-46DF-8689-FC6896A8504E}" srcOrd="1" destOrd="0" presId="urn:microsoft.com/office/officeart/2005/8/layout/matrix1"/>
    <dgm:cxn modelId="{360FC7A5-DF0F-45F8-892D-2A3B474ECA22}" srcId="{FB4BBA4E-03F5-44A4-B839-1DA61171753F}" destId="{20EADE09-1167-49EC-8B52-5621BA5D92C0}" srcOrd="0" destOrd="0" parTransId="{14E5E583-1D3E-48BE-9167-39B8C8E3B209}" sibTransId="{4BFCC63F-2251-4EB2-8953-B13A204D145D}"/>
    <dgm:cxn modelId="{3BF25CB4-0040-4CC6-964A-2F61690140B7}" type="presOf" srcId="{E9C6D980-FC5A-4C00-B18D-01707A92CF59}" destId="{1B106ACF-A992-44E1-AAD8-1FC4FE629CF5}" srcOrd="0" destOrd="0" presId="urn:microsoft.com/office/officeart/2005/8/layout/matrix1"/>
    <dgm:cxn modelId="{B38E10C5-3ECE-4B6D-80F9-5C25E2DE082F}" srcId="{FB4BBA4E-03F5-44A4-B839-1DA61171753F}" destId="{E6FFFE2E-27D5-4CAB-95D8-F83EB8A2613B}" srcOrd="1" destOrd="0" parTransId="{54415FD1-37FA-43B2-A984-88767A5F5DC3}" sibTransId="{2B4F2677-C470-4A41-AAB8-BCE8972CEC54}"/>
    <dgm:cxn modelId="{856997D0-66FE-4863-8288-AE2DAB51A298}" type="presOf" srcId="{493E5E33-B350-4EBE-B1DF-D5CD5A39FDF7}" destId="{853A08A3-733A-473E-BA61-AB0819CA3F29}" srcOrd="1" destOrd="0" presId="urn:microsoft.com/office/officeart/2005/8/layout/matrix1"/>
    <dgm:cxn modelId="{B997F7D9-3381-4461-AA4A-B1107A142E26}" type="presOf" srcId="{493E5E33-B350-4EBE-B1DF-D5CD5A39FDF7}" destId="{40EE27F3-F231-48D3-9051-D47D0DE9D17E}" srcOrd="0" destOrd="0" presId="urn:microsoft.com/office/officeart/2005/8/layout/matrix1"/>
    <dgm:cxn modelId="{852538E6-0D4C-4CE3-9782-D3FEAB144015}" type="presOf" srcId="{20EADE09-1167-49EC-8B52-5621BA5D92C0}" destId="{36AAAED5-0A51-49BB-965F-73659D38CAA5}" srcOrd="0" destOrd="0" presId="urn:microsoft.com/office/officeart/2005/8/layout/matrix1"/>
    <dgm:cxn modelId="{39A3E8E7-C3E3-447F-9198-1BA9324B914D}" srcId="{FB4BBA4E-03F5-44A4-B839-1DA61171753F}" destId="{39F34114-D76A-4DC4-9B08-241CDBF88A96}" srcOrd="2" destOrd="0" parTransId="{F1C6CCD8-07D6-40CD-BC8E-3382CDE46F26}" sibTransId="{3CCBFB01-AF48-4C6C-B946-3DFF2A553029}"/>
    <dgm:cxn modelId="{65510AE8-0619-4002-9DED-62CED1894BF2}" type="presOf" srcId="{E6FFFE2E-27D5-4CAB-95D8-F83EB8A2613B}" destId="{02CCFED1-4BF3-4883-AC29-E2775D4919A6}" srcOrd="1" destOrd="0" presId="urn:microsoft.com/office/officeart/2005/8/layout/matrix1"/>
    <dgm:cxn modelId="{6AFF9EF3-8BC4-4EB3-B10B-B0552247A702}" srcId="{FB4BBA4E-03F5-44A4-B839-1DA61171753F}" destId="{493E5E33-B350-4EBE-B1DF-D5CD5A39FDF7}" srcOrd="3" destOrd="0" parTransId="{934BE553-2370-4DE7-A84E-CAAF2FAED834}" sibTransId="{26AB4C74-C3DF-400F-B25E-5CFE9BD0E6E7}"/>
    <dgm:cxn modelId="{E212B583-7456-4E46-9821-C4F4AE8369C6}" type="presParOf" srcId="{1B106ACF-A992-44E1-AAD8-1FC4FE629CF5}" destId="{04353F85-FCA4-4F1F-8913-AEDAEB080AA2}" srcOrd="0" destOrd="0" presId="urn:microsoft.com/office/officeart/2005/8/layout/matrix1"/>
    <dgm:cxn modelId="{1A2E3E23-35B3-419D-B503-84D7BCF8AAD8}" type="presParOf" srcId="{04353F85-FCA4-4F1F-8913-AEDAEB080AA2}" destId="{36AAAED5-0A51-49BB-965F-73659D38CAA5}" srcOrd="0" destOrd="0" presId="urn:microsoft.com/office/officeart/2005/8/layout/matrix1"/>
    <dgm:cxn modelId="{2F8C8A5F-B92B-438F-8694-E77FAE90D70B}" type="presParOf" srcId="{04353F85-FCA4-4F1F-8913-AEDAEB080AA2}" destId="{4BA8D905-759F-46DF-8689-FC6896A8504E}" srcOrd="1" destOrd="0" presId="urn:microsoft.com/office/officeart/2005/8/layout/matrix1"/>
    <dgm:cxn modelId="{184416A9-1E75-4083-9DCA-6F3EA8C42705}" type="presParOf" srcId="{04353F85-FCA4-4F1F-8913-AEDAEB080AA2}" destId="{84DB67FA-4FCC-4CBA-8FA5-9F235675CD4A}" srcOrd="2" destOrd="0" presId="urn:microsoft.com/office/officeart/2005/8/layout/matrix1"/>
    <dgm:cxn modelId="{E5C983A4-BD34-449B-B9CD-7BAE8778066E}" type="presParOf" srcId="{04353F85-FCA4-4F1F-8913-AEDAEB080AA2}" destId="{02CCFED1-4BF3-4883-AC29-E2775D4919A6}" srcOrd="3" destOrd="0" presId="urn:microsoft.com/office/officeart/2005/8/layout/matrix1"/>
    <dgm:cxn modelId="{FD58C93F-BC83-4A91-90AA-EEC9854DA4D3}" type="presParOf" srcId="{04353F85-FCA4-4F1F-8913-AEDAEB080AA2}" destId="{418CF6F2-D930-462F-8898-3D5404364FA0}" srcOrd="4" destOrd="0" presId="urn:microsoft.com/office/officeart/2005/8/layout/matrix1"/>
    <dgm:cxn modelId="{54D85DA3-22C1-424F-9509-4289E45B0C23}" type="presParOf" srcId="{04353F85-FCA4-4F1F-8913-AEDAEB080AA2}" destId="{61233F43-D658-4852-B3BA-84030D58084F}" srcOrd="5" destOrd="0" presId="urn:microsoft.com/office/officeart/2005/8/layout/matrix1"/>
    <dgm:cxn modelId="{0B6A6040-7531-4D4B-8D98-BBCE386CB71B}" type="presParOf" srcId="{04353F85-FCA4-4F1F-8913-AEDAEB080AA2}" destId="{40EE27F3-F231-48D3-9051-D47D0DE9D17E}" srcOrd="6" destOrd="0" presId="urn:microsoft.com/office/officeart/2005/8/layout/matrix1"/>
    <dgm:cxn modelId="{1AB7A16B-BC55-481E-B308-6C94314AA3D9}" type="presParOf" srcId="{04353F85-FCA4-4F1F-8913-AEDAEB080AA2}" destId="{853A08A3-733A-473E-BA61-AB0819CA3F29}" srcOrd="7" destOrd="0" presId="urn:microsoft.com/office/officeart/2005/8/layout/matrix1"/>
    <dgm:cxn modelId="{AB0CD292-AB63-4C7B-AA52-851534F3BE8C}" type="presParOf" srcId="{1B106ACF-A992-44E1-AAD8-1FC4FE629CF5}" destId="{94CA48C0-0C57-44C1-82BC-C6371F51455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5AB221C-7A21-407C-9661-89511DC36723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DC0EEE1-DB83-4AEA-822E-7C5AB8BF3A4F}">
      <dgm:prSet/>
      <dgm:spPr/>
      <dgm:t>
        <a:bodyPr/>
        <a:lstStyle/>
        <a:p>
          <a:r>
            <a:rPr lang="en-GB"/>
            <a:t>English</a:t>
          </a:r>
          <a:endParaRPr lang="en-US"/>
        </a:p>
      </dgm:t>
    </dgm:pt>
    <dgm:pt modelId="{C8D80837-231A-4816-845E-89661210114F}" type="parTrans" cxnId="{A987E32A-AF18-4E4C-B3B1-21AFD1E69145}">
      <dgm:prSet/>
      <dgm:spPr/>
      <dgm:t>
        <a:bodyPr/>
        <a:lstStyle/>
        <a:p>
          <a:endParaRPr lang="en-US"/>
        </a:p>
      </dgm:t>
    </dgm:pt>
    <dgm:pt modelId="{3911D74A-6F52-4CB5-964A-CB92833936D4}" type="sibTrans" cxnId="{A987E32A-AF18-4E4C-B3B1-21AFD1E69145}">
      <dgm:prSet/>
      <dgm:spPr/>
      <dgm:t>
        <a:bodyPr/>
        <a:lstStyle/>
        <a:p>
          <a:endParaRPr lang="en-US"/>
        </a:p>
      </dgm:t>
    </dgm:pt>
    <dgm:pt modelId="{90346B3E-0A36-4478-8915-7561345515EA}">
      <dgm:prSet/>
      <dgm:spPr/>
      <dgm:t>
        <a:bodyPr/>
        <a:lstStyle/>
        <a:p>
          <a:pPr rtl="0"/>
          <a:r>
            <a:rPr lang="en-GB"/>
            <a:t>Currently</a:t>
          </a:r>
          <a:r>
            <a:rPr lang="en-GB">
              <a:latin typeface="Sagona ExtraLight" panose="02020404030301010803"/>
            </a:rPr>
            <a:t> 20</a:t>
          </a:r>
          <a:r>
            <a:rPr lang="en-GB"/>
            <a:t> labs </a:t>
          </a:r>
          <a:r>
            <a:rPr lang="en-GB">
              <a:latin typeface="Sagona ExtraLight" panose="02020404030301010803"/>
            </a:rPr>
            <a:t>developed focussed</a:t>
          </a:r>
          <a:r>
            <a:rPr lang="en-GB"/>
            <a:t> on mostly the 'W' aspect</a:t>
          </a:r>
          <a:r>
            <a:rPr lang="en-GB">
              <a:latin typeface="Sagona ExtraLight" panose="02020404030301010803"/>
            </a:rPr>
            <a:t>.</a:t>
          </a:r>
        </a:p>
      </dgm:t>
    </dgm:pt>
    <dgm:pt modelId="{940B1703-5BA6-4955-91F8-F8C596D68024}" type="parTrans" cxnId="{39BCDE20-E509-4AEB-BDF9-0F5C99B0DE48}">
      <dgm:prSet/>
      <dgm:spPr/>
      <dgm:t>
        <a:bodyPr/>
        <a:lstStyle/>
        <a:p>
          <a:endParaRPr lang="en-US"/>
        </a:p>
      </dgm:t>
    </dgm:pt>
    <dgm:pt modelId="{DFA6ED96-5E08-4E7C-8788-AFD097933239}" type="sibTrans" cxnId="{39BCDE20-E509-4AEB-BDF9-0F5C99B0DE48}">
      <dgm:prSet/>
      <dgm:spPr/>
      <dgm:t>
        <a:bodyPr/>
        <a:lstStyle/>
        <a:p>
          <a:endParaRPr lang="en-US"/>
        </a:p>
      </dgm:t>
    </dgm:pt>
    <dgm:pt modelId="{67F50024-A7CD-4F2E-8BAE-AB674DE6572C}">
      <dgm:prSet/>
      <dgm:spPr/>
      <dgm:t>
        <a:bodyPr/>
        <a:lstStyle/>
        <a:p>
          <a:r>
            <a:rPr lang="en-GB"/>
            <a:t>Hindi</a:t>
          </a:r>
          <a:endParaRPr lang="en-US"/>
        </a:p>
      </dgm:t>
    </dgm:pt>
    <dgm:pt modelId="{4A8EA146-E9F8-4613-8319-3DAB2181DB34}" type="parTrans" cxnId="{EE8CD482-8580-4DDA-AEA4-0F4ED86C6D9E}">
      <dgm:prSet/>
      <dgm:spPr/>
      <dgm:t>
        <a:bodyPr/>
        <a:lstStyle/>
        <a:p>
          <a:endParaRPr lang="en-US"/>
        </a:p>
      </dgm:t>
    </dgm:pt>
    <dgm:pt modelId="{22C99ACE-61A3-4AA1-8A80-7BC1A7165C1D}" type="sibTrans" cxnId="{EE8CD482-8580-4DDA-AEA4-0F4ED86C6D9E}">
      <dgm:prSet/>
      <dgm:spPr/>
      <dgm:t>
        <a:bodyPr/>
        <a:lstStyle/>
        <a:p>
          <a:endParaRPr lang="en-US"/>
        </a:p>
      </dgm:t>
    </dgm:pt>
    <dgm:pt modelId="{886AC544-3B38-44B2-9C8B-E9503FB00CED}">
      <dgm:prSet/>
      <dgm:spPr/>
      <dgm:t>
        <a:bodyPr/>
        <a:lstStyle/>
        <a:p>
          <a:pPr rtl="0"/>
          <a:r>
            <a:rPr lang="en-GB"/>
            <a:t>Focus on Grammer: Noun, Adjective</a:t>
          </a:r>
          <a:r>
            <a:rPr lang="en-GB">
              <a:latin typeface="Sagona ExtraLight" panose="02020404030301010803"/>
            </a:rPr>
            <a:t>,</a:t>
          </a:r>
          <a:r>
            <a:rPr lang="en-GB"/>
            <a:t> </a:t>
          </a:r>
          <a:r>
            <a:rPr lang="en-GB">
              <a:latin typeface="Sagona ExtraLight" panose="02020404030301010803"/>
            </a:rPr>
            <a:t>Samas, </a:t>
          </a:r>
          <a:r>
            <a:rPr lang="en-GB" err="1">
              <a:latin typeface="Sagona ExtraLight" panose="02020404030301010803"/>
            </a:rPr>
            <a:t>varn</a:t>
          </a:r>
          <a:r>
            <a:rPr lang="en-GB">
              <a:latin typeface="Sagona ExtraLight" panose="02020404030301010803"/>
            </a:rPr>
            <a:t> </a:t>
          </a:r>
          <a:r>
            <a:rPr lang="en-GB" err="1">
              <a:latin typeface="Sagona ExtraLight" panose="02020404030301010803"/>
            </a:rPr>
            <a:t>vichar</a:t>
          </a:r>
          <a:r>
            <a:rPr lang="en-GB">
              <a:latin typeface="Sagona ExtraLight" panose="02020404030301010803"/>
            </a:rPr>
            <a:t> etc.</a:t>
          </a:r>
          <a:endParaRPr lang="en-US"/>
        </a:p>
      </dgm:t>
    </dgm:pt>
    <dgm:pt modelId="{652E4B51-C3D9-4A8A-A1D4-B1D66E454EB7}" type="parTrans" cxnId="{F34BD199-0F59-4FA8-B7F6-2EEDFF57A068}">
      <dgm:prSet/>
      <dgm:spPr/>
      <dgm:t>
        <a:bodyPr/>
        <a:lstStyle/>
        <a:p>
          <a:endParaRPr lang="en-US"/>
        </a:p>
      </dgm:t>
    </dgm:pt>
    <dgm:pt modelId="{3B7408BE-595E-45D1-9080-FC3F3339213A}" type="sibTrans" cxnId="{F34BD199-0F59-4FA8-B7F6-2EEDFF57A068}">
      <dgm:prSet/>
      <dgm:spPr/>
      <dgm:t>
        <a:bodyPr/>
        <a:lstStyle/>
        <a:p>
          <a:endParaRPr lang="en-US"/>
        </a:p>
      </dgm:t>
    </dgm:pt>
    <dgm:pt modelId="{81ECD6AC-905B-4D59-8BC6-E1A7F01E36E8}">
      <dgm:prSet/>
      <dgm:spPr/>
      <dgm:t>
        <a:bodyPr/>
        <a:lstStyle/>
        <a:p>
          <a:r>
            <a:rPr lang="en-GB"/>
            <a:t>Sanskrit-</a:t>
          </a:r>
          <a:endParaRPr lang="en-US"/>
        </a:p>
      </dgm:t>
    </dgm:pt>
    <dgm:pt modelId="{E68D21BA-DD7B-4D10-99B0-F34313F4137D}" type="parTrans" cxnId="{8ABC0452-6660-4980-BA31-E8F79959D3FD}">
      <dgm:prSet/>
      <dgm:spPr/>
      <dgm:t>
        <a:bodyPr/>
        <a:lstStyle/>
        <a:p>
          <a:endParaRPr lang="en-US"/>
        </a:p>
      </dgm:t>
    </dgm:pt>
    <dgm:pt modelId="{98F78D4E-9BEF-42E2-823A-D1B6BBF6D88A}" type="sibTrans" cxnId="{8ABC0452-6660-4980-BA31-E8F79959D3FD}">
      <dgm:prSet/>
      <dgm:spPr/>
      <dgm:t>
        <a:bodyPr/>
        <a:lstStyle/>
        <a:p>
          <a:endParaRPr lang="en-US"/>
        </a:p>
      </dgm:t>
    </dgm:pt>
    <dgm:pt modelId="{66CE00F5-4F67-482A-9C84-C507B1D52F85}">
      <dgm:prSet/>
      <dgm:spPr/>
      <dgm:t>
        <a:bodyPr/>
        <a:lstStyle/>
        <a:p>
          <a:pPr rtl="0"/>
          <a:r>
            <a:rPr lang="en-GB">
              <a:latin typeface="Sagona ExtraLight" panose="02020404030301010803"/>
            </a:rPr>
            <a:t> </a:t>
          </a:r>
          <a:r>
            <a:rPr lang="en-GB"/>
            <a:t>4 activities released</a:t>
          </a:r>
          <a:r>
            <a:rPr lang="en-GB">
              <a:latin typeface="Sagona ExtraLight" panose="02020404030301010803"/>
            </a:rPr>
            <a:t> and more developed under review</a:t>
          </a:r>
          <a:endParaRPr lang="en-US"/>
        </a:p>
      </dgm:t>
    </dgm:pt>
    <dgm:pt modelId="{4AF5446E-4BBF-4DB2-A374-3F903ECC81B1}" type="parTrans" cxnId="{25A2AA4A-E6C1-4801-82A5-B4521BE9263A}">
      <dgm:prSet/>
      <dgm:spPr/>
      <dgm:t>
        <a:bodyPr/>
        <a:lstStyle/>
        <a:p>
          <a:endParaRPr lang="en-US"/>
        </a:p>
      </dgm:t>
    </dgm:pt>
    <dgm:pt modelId="{7D466E23-407F-4532-BD5C-63221C7FED6D}" type="sibTrans" cxnId="{25A2AA4A-E6C1-4801-82A5-B4521BE9263A}">
      <dgm:prSet/>
      <dgm:spPr/>
      <dgm:t>
        <a:bodyPr/>
        <a:lstStyle/>
        <a:p>
          <a:endParaRPr lang="en-US"/>
        </a:p>
      </dgm:t>
    </dgm:pt>
    <dgm:pt modelId="{B347787A-19B7-4BC1-B74C-C2C1E30EB76B}">
      <dgm:prSet phldr="0"/>
      <dgm:spPr/>
      <dgm:t>
        <a:bodyPr/>
        <a:lstStyle/>
        <a:p>
          <a:pPr rtl="0"/>
          <a:r>
            <a:rPr lang="en-GB">
              <a:latin typeface="Sagona ExtraLight" panose="02020404030301010803"/>
            </a:rPr>
            <a:t>Few labs developed on listening also (under review)</a:t>
          </a:r>
          <a:endParaRPr lang="en-GB"/>
        </a:p>
      </dgm:t>
    </dgm:pt>
    <dgm:pt modelId="{41F05AA8-D44D-4215-8FFB-1361A30B514B}" type="parTrans" cxnId="{FB6CA2B1-F3D1-43F6-86D9-593A9C535546}">
      <dgm:prSet/>
      <dgm:spPr/>
    </dgm:pt>
    <dgm:pt modelId="{C6AB395F-9E24-4DAF-AE24-AB4B56676C4D}" type="sibTrans" cxnId="{FB6CA2B1-F3D1-43F6-86D9-593A9C535546}">
      <dgm:prSet/>
      <dgm:spPr/>
    </dgm:pt>
    <dgm:pt modelId="{CC0E2779-B2C5-47CB-9CE0-7CA7D434439D}" type="pres">
      <dgm:prSet presAssocID="{95AB221C-7A21-407C-9661-89511DC36723}" presName="linear" presStyleCnt="0">
        <dgm:presLayoutVars>
          <dgm:dir/>
          <dgm:animLvl val="lvl"/>
          <dgm:resizeHandles val="exact"/>
        </dgm:presLayoutVars>
      </dgm:prSet>
      <dgm:spPr/>
    </dgm:pt>
    <dgm:pt modelId="{3993132F-77A6-40AC-8633-D4F71D9E1A50}" type="pres">
      <dgm:prSet presAssocID="{BDC0EEE1-DB83-4AEA-822E-7C5AB8BF3A4F}" presName="parentLin" presStyleCnt="0"/>
      <dgm:spPr/>
    </dgm:pt>
    <dgm:pt modelId="{523622CA-2740-496C-9284-171FE5FBD829}" type="pres">
      <dgm:prSet presAssocID="{BDC0EEE1-DB83-4AEA-822E-7C5AB8BF3A4F}" presName="parentLeftMargin" presStyleLbl="node1" presStyleIdx="0" presStyleCnt="3"/>
      <dgm:spPr/>
    </dgm:pt>
    <dgm:pt modelId="{9713B514-52BA-4366-BCB6-47BB9783A863}" type="pres">
      <dgm:prSet presAssocID="{BDC0EEE1-DB83-4AEA-822E-7C5AB8BF3A4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1A4B069-780F-4397-959D-E112FEF3B824}" type="pres">
      <dgm:prSet presAssocID="{BDC0EEE1-DB83-4AEA-822E-7C5AB8BF3A4F}" presName="negativeSpace" presStyleCnt="0"/>
      <dgm:spPr/>
    </dgm:pt>
    <dgm:pt modelId="{996BEA88-C388-4DEE-9482-982CF3F0702B}" type="pres">
      <dgm:prSet presAssocID="{BDC0EEE1-DB83-4AEA-822E-7C5AB8BF3A4F}" presName="childText" presStyleLbl="conFgAcc1" presStyleIdx="0" presStyleCnt="3">
        <dgm:presLayoutVars>
          <dgm:bulletEnabled val="1"/>
        </dgm:presLayoutVars>
      </dgm:prSet>
      <dgm:spPr/>
    </dgm:pt>
    <dgm:pt modelId="{3103527F-B503-4889-B78B-A87ECBF5C583}" type="pres">
      <dgm:prSet presAssocID="{3911D74A-6F52-4CB5-964A-CB92833936D4}" presName="spaceBetweenRectangles" presStyleCnt="0"/>
      <dgm:spPr/>
    </dgm:pt>
    <dgm:pt modelId="{3A173242-DCA5-4C81-86BF-21D002D4EA7F}" type="pres">
      <dgm:prSet presAssocID="{67F50024-A7CD-4F2E-8BAE-AB674DE6572C}" presName="parentLin" presStyleCnt="0"/>
      <dgm:spPr/>
    </dgm:pt>
    <dgm:pt modelId="{D19416FC-7D3E-4138-8077-5C0EAA0AF9A1}" type="pres">
      <dgm:prSet presAssocID="{67F50024-A7CD-4F2E-8BAE-AB674DE6572C}" presName="parentLeftMargin" presStyleLbl="node1" presStyleIdx="0" presStyleCnt="3"/>
      <dgm:spPr/>
    </dgm:pt>
    <dgm:pt modelId="{540F038D-0FAA-4014-9815-E1CF43928CEE}" type="pres">
      <dgm:prSet presAssocID="{67F50024-A7CD-4F2E-8BAE-AB674DE6572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9035615-4EB7-411A-BF22-1739E0101E67}" type="pres">
      <dgm:prSet presAssocID="{67F50024-A7CD-4F2E-8BAE-AB674DE6572C}" presName="negativeSpace" presStyleCnt="0"/>
      <dgm:spPr/>
    </dgm:pt>
    <dgm:pt modelId="{392461E7-128D-400F-ABF0-56FC982D0AF2}" type="pres">
      <dgm:prSet presAssocID="{67F50024-A7CD-4F2E-8BAE-AB674DE6572C}" presName="childText" presStyleLbl="conFgAcc1" presStyleIdx="1" presStyleCnt="3">
        <dgm:presLayoutVars>
          <dgm:bulletEnabled val="1"/>
        </dgm:presLayoutVars>
      </dgm:prSet>
      <dgm:spPr/>
    </dgm:pt>
    <dgm:pt modelId="{DAE2A608-B11B-4F3A-A1F0-F119A32442F1}" type="pres">
      <dgm:prSet presAssocID="{22C99ACE-61A3-4AA1-8A80-7BC1A7165C1D}" presName="spaceBetweenRectangles" presStyleCnt="0"/>
      <dgm:spPr/>
    </dgm:pt>
    <dgm:pt modelId="{CBF11170-8224-4973-9E98-06BC19342286}" type="pres">
      <dgm:prSet presAssocID="{81ECD6AC-905B-4D59-8BC6-E1A7F01E36E8}" presName="parentLin" presStyleCnt="0"/>
      <dgm:spPr/>
    </dgm:pt>
    <dgm:pt modelId="{58B22111-A5C6-4AFE-9830-957EC5CFF756}" type="pres">
      <dgm:prSet presAssocID="{81ECD6AC-905B-4D59-8BC6-E1A7F01E36E8}" presName="parentLeftMargin" presStyleLbl="node1" presStyleIdx="1" presStyleCnt="3"/>
      <dgm:spPr/>
    </dgm:pt>
    <dgm:pt modelId="{8DC43049-A04C-4B08-9F25-9E85A9EBCD80}" type="pres">
      <dgm:prSet presAssocID="{81ECD6AC-905B-4D59-8BC6-E1A7F01E36E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28D3CFF-718E-4F98-89DB-3CEAF0F8654B}" type="pres">
      <dgm:prSet presAssocID="{81ECD6AC-905B-4D59-8BC6-E1A7F01E36E8}" presName="negativeSpace" presStyleCnt="0"/>
      <dgm:spPr/>
    </dgm:pt>
    <dgm:pt modelId="{2C50827D-A84F-4943-B36D-A20749AED510}" type="pres">
      <dgm:prSet presAssocID="{81ECD6AC-905B-4D59-8BC6-E1A7F01E36E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E501205-2B44-463B-8D11-598645AC672A}" type="presOf" srcId="{95AB221C-7A21-407C-9661-89511DC36723}" destId="{CC0E2779-B2C5-47CB-9CE0-7CA7D434439D}" srcOrd="0" destOrd="0" presId="urn:microsoft.com/office/officeart/2005/8/layout/list1"/>
    <dgm:cxn modelId="{FBBBCC17-A377-48F5-A1A0-B4DC5C239A54}" type="presOf" srcId="{67F50024-A7CD-4F2E-8BAE-AB674DE6572C}" destId="{540F038D-0FAA-4014-9815-E1CF43928CEE}" srcOrd="1" destOrd="0" presId="urn:microsoft.com/office/officeart/2005/8/layout/list1"/>
    <dgm:cxn modelId="{39BCDE20-E509-4AEB-BDF9-0F5C99B0DE48}" srcId="{BDC0EEE1-DB83-4AEA-822E-7C5AB8BF3A4F}" destId="{90346B3E-0A36-4478-8915-7561345515EA}" srcOrd="0" destOrd="0" parTransId="{940B1703-5BA6-4955-91F8-F8C596D68024}" sibTransId="{DFA6ED96-5E08-4E7C-8788-AFD097933239}"/>
    <dgm:cxn modelId="{A987E32A-AF18-4E4C-B3B1-21AFD1E69145}" srcId="{95AB221C-7A21-407C-9661-89511DC36723}" destId="{BDC0EEE1-DB83-4AEA-822E-7C5AB8BF3A4F}" srcOrd="0" destOrd="0" parTransId="{C8D80837-231A-4816-845E-89661210114F}" sibTransId="{3911D74A-6F52-4CB5-964A-CB92833936D4}"/>
    <dgm:cxn modelId="{B134DA31-6D90-4B37-8B8B-35C08C02CF0D}" type="presOf" srcId="{66CE00F5-4F67-482A-9C84-C507B1D52F85}" destId="{2C50827D-A84F-4943-B36D-A20749AED510}" srcOrd="0" destOrd="0" presId="urn:microsoft.com/office/officeart/2005/8/layout/list1"/>
    <dgm:cxn modelId="{59A73D40-8C4A-461A-9C55-7B07236EF525}" type="presOf" srcId="{67F50024-A7CD-4F2E-8BAE-AB674DE6572C}" destId="{D19416FC-7D3E-4138-8077-5C0EAA0AF9A1}" srcOrd="0" destOrd="0" presId="urn:microsoft.com/office/officeart/2005/8/layout/list1"/>
    <dgm:cxn modelId="{25A2AA4A-E6C1-4801-82A5-B4521BE9263A}" srcId="{81ECD6AC-905B-4D59-8BC6-E1A7F01E36E8}" destId="{66CE00F5-4F67-482A-9C84-C507B1D52F85}" srcOrd="0" destOrd="0" parTransId="{4AF5446E-4BBF-4DB2-A374-3F903ECC81B1}" sibTransId="{7D466E23-407F-4532-BD5C-63221C7FED6D}"/>
    <dgm:cxn modelId="{8E72066B-9612-49B5-ACF4-ED74BD8B0816}" type="presOf" srcId="{886AC544-3B38-44B2-9C8B-E9503FB00CED}" destId="{392461E7-128D-400F-ABF0-56FC982D0AF2}" srcOrd="0" destOrd="0" presId="urn:microsoft.com/office/officeart/2005/8/layout/list1"/>
    <dgm:cxn modelId="{A353F54B-8148-4DE7-915B-FEB5D7D49464}" type="presOf" srcId="{81ECD6AC-905B-4D59-8BC6-E1A7F01E36E8}" destId="{58B22111-A5C6-4AFE-9830-957EC5CFF756}" srcOrd="0" destOrd="0" presId="urn:microsoft.com/office/officeart/2005/8/layout/list1"/>
    <dgm:cxn modelId="{8ABC0452-6660-4980-BA31-E8F79959D3FD}" srcId="{95AB221C-7A21-407C-9661-89511DC36723}" destId="{81ECD6AC-905B-4D59-8BC6-E1A7F01E36E8}" srcOrd="2" destOrd="0" parTransId="{E68D21BA-DD7B-4D10-99B0-F34313F4137D}" sibTransId="{98F78D4E-9BEF-42E2-823A-D1B6BBF6D88A}"/>
    <dgm:cxn modelId="{EE8CD482-8580-4DDA-AEA4-0F4ED86C6D9E}" srcId="{95AB221C-7A21-407C-9661-89511DC36723}" destId="{67F50024-A7CD-4F2E-8BAE-AB674DE6572C}" srcOrd="1" destOrd="0" parTransId="{4A8EA146-E9F8-4613-8319-3DAB2181DB34}" sibTransId="{22C99ACE-61A3-4AA1-8A80-7BC1A7165C1D}"/>
    <dgm:cxn modelId="{58392488-04B9-45C9-8686-35E089B7A00C}" type="presOf" srcId="{81ECD6AC-905B-4D59-8BC6-E1A7F01E36E8}" destId="{8DC43049-A04C-4B08-9F25-9E85A9EBCD80}" srcOrd="1" destOrd="0" presId="urn:microsoft.com/office/officeart/2005/8/layout/list1"/>
    <dgm:cxn modelId="{9D86078C-05C5-44BF-A6C8-EC07B252362C}" type="presOf" srcId="{BDC0EEE1-DB83-4AEA-822E-7C5AB8BF3A4F}" destId="{523622CA-2740-496C-9284-171FE5FBD829}" srcOrd="0" destOrd="0" presId="urn:microsoft.com/office/officeart/2005/8/layout/list1"/>
    <dgm:cxn modelId="{F34BD199-0F59-4FA8-B7F6-2EEDFF57A068}" srcId="{67F50024-A7CD-4F2E-8BAE-AB674DE6572C}" destId="{886AC544-3B38-44B2-9C8B-E9503FB00CED}" srcOrd="0" destOrd="0" parTransId="{652E4B51-C3D9-4A8A-A1D4-B1D66E454EB7}" sibTransId="{3B7408BE-595E-45D1-9080-FC3F3339213A}"/>
    <dgm:cxn modelId="{FB6CA2B1-F3D1-43F6-86D9-593A9C535546}" srcId="{BDC0EEE1-DB83-4AEA-822E-7C5AB8BF3A4F}" destId="{B347787A-19B7-4BC1-B74C-C2C1E30EB76B}" srcOrd="1" destOrd="0" parTransId="{41F05AA8-D44D-4215-8FFB-1361A30B514B}" sibTransId="{C6AB395F-9E24-4DAF-AE24-AB4B56676C4D}"/>
    <dgm:cxn modelId="{E3BE14D8-7146-45C7-985C-A6F0EE2580FD}" type="presOf" srcId="{90346B3E-0A36-4478-8915-7561345515EA}" destId="{996BEA88-C388-4DEE-9482-982CF3F0702B}" srcOrd="0" destOrd="0" presId="urn:microsoft.com/office/officeart/2005/8/layout/list1"/>
    <dgm:cxn modelId="{40FF3FE7-361C-4F58-97BA-A21E6C059272}" type="presOf" srcId="{B347787A-19B7-4BC1-B74C-C2C1E30EB76B}" destId="{996BEA88-C388-4DEE-9482-982CF3F0702B}" srcOrd="0" destOrd="1" presId="urn:microsoft.com/office/officeart/2005/8/layout/list1"/>
    <dgm:cxn modelId="{6813BEF2-44DE-4F6F-939A-84B510650009}" type="presOf" srcId="{BDC0EEE1-DB83-4AEA-822E-7C5AB8BF3A4F}" destId="{9713B514-52BA-4366-BCB6-47BB9783A863}" srcOrd="1" destOrd="0" presId="urn:microsoft.com/office/officeart/2005/8/layout/list1"/>
    <dgm:cxn modelId="{EB07FE72-FD05-4B86-A66A-EFD4FD8F06D9}" type="presParOf" srcId="{CC0E2779-B2C5-47CB-9CE0-7CA7D434439D}" destId="{3993132F-77A6-40AC-8633-D4F71D9E1A50}" srcOrd="0" destOrd="0" presId="urn:microsoft.com/office/officeart/2005/8/layout/list1"/>
    <dgm:cxn modelId="{AF2570DF-B8EF-44B7-B21F-BAA18E21ADA3}" type="presParOf" srcId="{3993132F-77A6-40AC-8633-D4F71D9E1A50}" destId="{523622CA-2740-496C-9284-171FE5FBD829}" srcOrd="0" destOrd="0" presId="urn:microsoft.com/office/officeart/2005/8/layout/list1"/>
    <dgm:cxn modelId="{6198174A-72D8-4FBA-9C9F-812371AABE6E}" type="presParOf" srcId="{3993132F-77A6-40AC-8633-D4F71D9E1A50}" destId="{9713B514-52BA-4366-BCB6-47BB9783A863}" srcOrd="1" destOrd="0" presId="urn:microsoft.com/office/officeart/2005/8/layout/list1"/>
    <dgm:cxn modelId="{A90E305C-E8EF-490F-95F5-8C906AB800EB}" type="presParOf" srcId="{CC0E2779-B2C5-47CB-9CE0-7CA7D434439D}" destId="{41A4B069-780F-4397-959D-E112FEF3B824}" srcOrd="1" destOrd="0" presId="urn:microsoft.com/office/officeart/2005/8/layout/list1"/>
    <dgm:cxn modelId="{61E68F0F-47F1-4395-B9D2-2163AA4840EA}" type="presParOf" srcId="{CC0E2779-B2C5-47CB-9CE0-7CA7D434439D}" destId="{996BEA88-C388-4DEE-9482-982CF3F0702B}" srcOrd="2" destOrd="0" presId="urn:microsoft.com/office/officeart/2005/8/layout/list1"/>
    <dgm:cxn modelId="{A7373C92-615C-4C32-B16D-3B97D01F4102}" type="presParOf" srcId="{CC0E2779-B2C5-47CB-9CE0-7CA7D434439D}" destId="{3103527F-B503-4889-B78B-A87ECBF5C583}" srcOrd="3" destOrd="0" presId="urn:microsoft.com/office/officeart/2005/8/layout/list1"/>
    <dgm:cxn modelId="{5CE10153-8B4C-4A96-AB20-7AFA0C1D4A01}" type="presParOf" srcId="{CC0E2779-B2C5-47CB-9CE0-7CA7D434439D}" destId="{3A173242-DCA5-4C81-86BF-21D002D4EA7F}" srcOrd="4" destOrd="0" presId="urn:microsoft.com/office/officeart/2005/8/layout/list1"/>
    <dgm:cxn modelId="{8676F3DA-B124-419B-BD08-561423DA3D83}" type="presParOf" srcId="{3A173242-DCA5-4C81-86BF-21D002D4EA7F}" destId="{D19416FC-7D3E-4138-8077-5C0EAA0AF9A1}" srcOrd="0" destOrd="0" presId="urn:microsoft.com/office/officeart/2005/8/layout/list1"/>
    <dgm:cxn modelId="{C2FD7BBA-C35A-4AAF-BB01-0E48F8296338}" type="presParOf" srcId="{3A173242-DCA5-4C81-86BF-21D002D4EA7F}" destId="{540F038D-0FAA-4014-9815-E1CF43928CEE}" srcOrd="1" destOrd="0" presId="urn:microsoft.com/office/officeart/2005/8/layout/list1"/>
    <dgm:cxn modelId="{62952CBE-2133-494C-9C64-8ADEBEF389CC}" type="presParOf" srcId="{CC0E2779-B2C5-47CB-9CE0-7CA7D434439D}" destId="{D9035615-4EB7-411A-BF22-1739E0101E67}" srcOrd="5" destOrd="0" presId="urn:microsoft.com/office/officeart/2005/8/layout/list1"/>
    <dgm:cxn modelId="{27434B0D-6781-482D-BCF7-4A1F7212F632}" type="presParOf" srcId="{CC0E2779-B2C5-47CB-9CE0-7CA7D434439D}" destId="{392461E7-128D-400F-ABF0-56FC982D0AF2}" srcOrd="6" destOrd="0" presId="urn:microsoft.com/office/officeart/2005/8/layout/list1"/>
    <dgm:cxn modelId="{6D5C9DE2-BAF3-4B1F-954A-9E8E1E1FB801}" type="presParOf" srcId="{CC0E2779-B2C5-47CB-9CE0-7CA7D434439D}" destId="{DAE2A608-B11B-4F3A-A1F0-F119A32442F1}" srcOrd="7" destOrd="0" presId="urn:microsoft.com/office/officeart/2005/8/layout/list1"/>
    <dgm:cxn modelId="{61400531-875D-4684-B263-D896E4ED0765}" type="presParOf" srcId="{CC0E2779-B2C5-47CB-9CE0-7CA7D434439D}" destId="{CBF11170-8224-4973-9E98-06BC19342286}" srcOrd="8" destOrd="0" presId="urn:microsoft.com/office/officeart/2005/8/layout/list1"/>
    <dgm:cxn modelId="{82F06069-CDAD-4275-A4EB-E340A76D22C9}" type="presParOf" srcId="{CBF11170-8224-4973-9E98-06BC19342286}" destId="{58B22111-A5C6-4AFE-9830-957EC5CFF756}" srcOrd="0" destOrd="0" presId="urn:microsoft.com/office/officeart/2005/8/layout/list1"/>
    <dgm:cxn modelId="{E81CF1CD-9913-483B-B74F-9D8630558F7D}" type="presParOf" srcId="{CBF11170-8224-4973-9E98-06BC19342286}" destId="{8DC43049-A04C-4B08-9F25-9E85A9EBCD80}" srcOrd="1" destOrd="0" presId="urn:microsoft.com/office/officeart/2005/8/layout/list1"/>
    <dgm:cxn modelId="{733564D4-5164-49A6-AD84-57166E04D876}" type="presParOf" srcId="{CC0E2779-B2C5-47CB-9CE0-7CA7D434439D}" destId="{B28D3CFF-718E-4F98-89DB-3CEAF0F8654B}" srcOrd="9" destOrd="0" presId="urn:microsoft.com/office/officeart/2005/8/layout/list1"/>
    <dgm:cxn modelId="{05833230-96E0-4896-9A3D-600D887F1147}" type="presParOf" srcId="{CC0E2779-B2C5-47CB-9CE0-7CA7D434439D}" destId="{2C50827D-A84F-4943-B36D-A20749AED51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2D2A0-B706-43D3-A2F8-33B608BFA694}">
      <dsp:nvSpPr>
        <dsp:cNvPr id="0" name=""/>
        <dsp:cNvSpPr/>
      </dsp:nvSpPr>
      <dsp:spPr>
        <a:xfrm>
          <a:off x="1232066" y="111664"/>
          <a:ext cx="1176274" cy="1176274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8DAC28-5786-4C59-A1E7-9E74F1DDE076}">
      <dsp:nvSpPr>
        <dsp:cNvPr id="0" name=""/>
        <dsp:cNvSpPr/>
      </dsp:nvSpPr>
      <dsp:spPr>
        <a:xfrm>
          <a:off x="1482747" y="362346"/>
          <a:ext cx="674911" cy="6749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0625F9-6A6A-4ABB-A458-08902B2CE181}">
      <dsp:nvSpPr>
        <dsp:cNvPr id="0" name=""/>
        <dsp:cNvSpPr/>
      </dsp:nvSpPr>
      <dsp:spPr>
        <a:xfrm>
          <a:off x="856044" y="1654319"/>
          <a:ext cx="19283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kern="1200">
              <a:latin typeface="Sagona ExtraLight" panose="02020404030301010803"/>
            </a:rPr>
            <a:t>Reading</a:t>
          </a:r>
          <a:endParaRPr lang="en-US" sz="2700" kern="1200"/>
        </a:p>
      </dsp:txBody>
      <dsp:txXfrm>
        <a:off x="856044" y="1654319"/>
        <a:ext cx="1928318" cy="720000"/>
      </dsp:txXfrm>
    </dsp:sp>
    <dsp:sp modelId="{26C74DB3-908A-476E-8ED1-7431BDAF7916}">
      <dsp:nvSpPr>
        <dsp:cNvPr id="0" name=""/>
        <dsp:cNvSpPr/>
      </dsp:nvSpPr>
      <dsp:spPr>
        <a:xfrm>
          <a:off x="3497840" y="111664"/>
          <a:ext cx="1176274" cy="1176274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562B38-2BF1-490C-8541-1467DC735BE8}">
      <dsp:nvSpPr>
        <dsp:cNvPr id="0" name=""/>
        <dsp:cNvSpPr/>
      </dsp:nvSpPr>
      <dsp:spPr>
        <a:xfrm>
          <a:off x="3748521" y="362346"/>
          <a:ext cx="674911" cy="6749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CB29F-031D-426C-9EE3-BA69FAFC0FAD}">
      <dsp:nvSpPr>
        <dsp:cNvPr id="0" name=""/>
        <dsp:cNvSpPr/>
      </dsp:nvSpPr>
      <dsp:spPr>
        <a:xfrm>
          <a:off x="3121818" y="1654319"/>
          <a:ext cx="19283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kern="1200">
              <a:latin typeface="Sagona ExtraLight" panose="02020404030301010803"/>
            </a:rPr>
            <a:t>Writing</a:t>
          </a:r>
          <a:endParaRPr lang="en-US" sz="2700" kern="1200"/>
        </a:p>
      </dsp:txBody>
      <dsp:txXfrm>
        <a:off x="3121818" y="1654319"/>
        <a:ext cx="1928318" cy="720000"/>
      </dsp:txXfrm>
    </dsp:sp>
    <dsp:sp modelId="{D3559B3C-7ACC-468D-8C57-F69B19FB5199}">
      <dsp:nvSpPr>
        <dsp:cNvPr id="0" name=""/>
        <dsp:cNvSpPr/>
      </dsp:nvSpPr>
      <dsp:spPr>
        <a:xfrm>
          <a:off x="1232066" y="2856398"/>
          <a:ext cx="1176274" cy="1176274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0B6B1E-25FE-4838-9B79-C7EFDA37A1CD}">
      <dsp:nvSpPr>
        <dsp:cNvPr id="0" name=""/>
        <dsp:cNvSpPr/>
      </dsp:nvSpPr>
      <dsp:spPr>
        <a:xfrm>
          <a:off x="1482747" y="3107080"/>
          <a:ext cx="674911" cy="6749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B0E38A-4A69-4B97-ACE5-6BE45826BA58}">
      <dsp:nvSpPr>
        <dsp:cNvPr id="0" name=""/>
        <dsp:cNvSpPr/>
      </dsp:nvSpPr>
      <dsp:spPr>
        <a:xfrm>
          <a:off x="856044" y="4399053"/>
          <a:ext cx="19283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kern="1200">
              <a:latin typeface="Sagona ExtraLight" panose="02020404030301010803"/>
            </a:rPr>
            <a:t>Listening</a:t>
          </a:r>
          <a:endParaRPr lang="en-US" sz="2700" kern="1200"/>
        </a:p>
      </dsp:txBody>
      <dsp:txXfrm>
        <a:off x="856044" y="4399053"/>
        <a:ext cx="1928318" cy="720000"/>
      </dsp:txXfrm>
    </dsp:sp>
    <dsp:sp modelId="{F2B56B98-460E-4D23-B088-99B0A6270F73}">
      <dsp:nvSpPr>
        <dsp:cNvPr id="0" name=""/>
        <dsp:cNvSpPr/>
      </dsp:nvSpPr>
      <dsp:spPr>
        <a:xfrm>
          <a:off x="3497840" y="2856398"/>
          <a:ext cx="1176274" cy="1176274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B2B288-E1E0-465D-8B6C-8FE35EE3FE28}">
      <dsp:nvSpPr>
        <dsp:cNvPr id="0" name=""/>
        <dsp:cNvSpPr/>
      </dsp:nvSpPr>
      <dsp:spPr>
        <a:xfrm>
          <a:off x="3748521" y="3107080"/>
          <a:ext cx="674911" cy="6749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2ACCB-4B69-4134-A7F8-1778BCF98630}">
      <dsp:nvSpPr>
        <dsp:cNvPr id="0" name=""/>
        <dsp:cNvSpPr/>
      </dsp:nvSpPr>
      <dsp:spPr>
        <a:xfrm>
          <a:off x="3121818" y="4399053"/>
          <a:ext cx="19283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kern="1200">
              <a:latin typeface="Sagona ExtraLight" panose="02020404030301010803"/>
            </a:rPr>
            <a:t>Speaking</a:t>
          </a:r>
          <a:endParaRPr lang="en-US" sz="2700" kern="1200"/>
        </a:p>
      </dsp:txBody>
      <dsp:txXfrm>
        <a:off x="3121818" y="4399053"/>
        <a:ext cx="1928318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0FB34-C702-4F53-9061-9F1276B4920D}">
      <dsp:nvSpPr>
        <dsp:cNvPr id="0" name=""/>
        <dsp:cNvSpPr/>
      </dsp:nvSpPr>
      <dsp:spPr>
        <a:xfrm>
          <a:off x="0" y="1546"/>
          <a:ext cx="10058399" cy="7836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38EFF7-DB4B-4A55-B320-2E31107C8BE0}">
      <dsp:nvSpPr>
        <dsp:cNvPr id="0" name=""/>
        <dsp:cNvSpPr/>
      </dsp:nvSpPr>
      <dsp:spPr>
        <a:xfrm>
          <a:off x="237065" y="177876"/>
          <a:ext cx="431028" cy="4310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4A6DF7-825A-4781-BF9F-47053CD7828D}">
      <dsp:nvSpPr>
        <dsp:cNvPr id="0" name=""/>
        <dsp:cNvSpPr/>
      </dsp:nvSpPr>
      <dsp:spPr>
        <a:xfrm>
          <a:off x="905159" y="1546"/>
          <a:ext cx="9153240" cy="783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40" tIns="82940" rIns="82940" bIns="82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Under the </a:t>
          </a:r>
          <a:r>
            <a:rPr lang="en-GB" sz="2200" kern="1200" err="1"/>
            <a:t>MoE</a:t>
          </a:r>
          <a:r>
            <a:rPr lang="en-GB" sz="2200" kern="1200"/>
            <a:t> virtual lab initiative, a good collection of labs for</a:t>
          </a:r>
          <a:r>
            <a:rPr lang="en-GB" sz="2200" kern="1200" baseline="0"/>
            <a:t> a range of subjects is coming, including languages.</a:t>
          </a:r>
          <a:endParaRPr lang="en-US" sz="2200" kern="1200"/>
        </a:p>
      </dsp:txBody>
      <dsp:txXfrm>
        <a:off x="905159" y="1546"/>
        <a:ext cx="9153240" cy="783688"/>
      </dsp:txXfrm>
    </dsp:sp>
    <dsp:sp modelId="{8B0BA4CF-BB0F-4B3F-8207-0D2331B8095B}">
      <dsp:nvSpPr>
        <dsp:cNvPr id="0" name=""/>
        <dsp:cNvSpPr/>
      </dsp:nvSpPr>
      <dsp:spPr>
        <a:xfrm>
          <a:off x="0" y="981156"/>
          <a:ext cx="10058399" cy="7836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B6BD7-4DC9-4B1A-A95E-80C58BC8AE89}">
      <dsp:nvSpPr>
        <dsp:cNvPr id="0" name=""/>
        <dsp:cNvSpPr/>
      </dsp:nvSpPr>
      <dsp:spPr>
        <a:xfrm>
          <a:off x="237065" y="1157486"/>
          <a:ext cx="431028" cy="4310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A8EEAA-90A7-4C1C-87CD-30EE9F8CCF88}">
      <dsp:nvSpPr>
        <dsp:cNvPr id="0" name=""/>
        <dsp:cNvSpPr/>
      </dsp:nvSpPr>
      <dsp:spPr>
        <a:xfrm>
          <a:off x="905159" y="981156"/>
          <a:ext cx="9153240" cy="783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40" tIns="82940" rIns="82940" bIns="82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baseline="0"/>
            <a:t>We invite you to try this, and share your feedback.</a:t>
          </a:r>
          <a:endParaRPr lang="en-US" sz="2200" kern="1200"/>
        </a:p>
      </dsp:txBody>
      <dsp:txXfrm>
        <a:off x="905159" y="981156"/>
        <a:ext cx="9153240" cy="783688"/>
      </dsp:txXfrm>
    </dsp:sp>
    <dsp:sp modelId="{58D00158-E6B9-4C01-98A6-390C7164E370}">
      <dsp:nvSpPr>
        <dsp:cNvPr id="0" name=""/>
        <dsp:cNvSpPr/>
      </dsp:nvSpPr>
      <dsp:spPr>
        <a:xfrm>
          <a:off x="0" y="1960767"/>
          <a:ext cx="10058399" cy="7836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C609FF-DC08-4BC2-B72B-5C2F4857EAAA}">
      <dsp:nvSpPr>
        <dsp:cNvPr id="0" name=""/>
        <dsp:cNvSpPr/>
      </dsp:nvSpPr>
      <dsp:spPr>
        <a:xfrm>
          <a:off x="237065" y="2137096"/>
          <a:ext cx="431028" cy="4310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5D99B-8B9C-4E23-BC68-4424A578D3F3}">
      <dsp:nvSpPr>
        <dsp:cNvPr id="0" name=""/>
        <dsp:cNvSpPr/>
      </dsp:nvSpPr>
      <dsp:spPr>
        <a:xfrm>
          <a:off x="905159" y="1960767"/>
          <a:ext cx="9153240" cy="783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40" tIns="82940" rIns="82940" bIns="82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baseline="0"/>
            <a:t>If there are areas of language learning which you think are difficult areas for students, kindly share with us.</a:t>
          </a:r>
          <a:endParaRPr lang="en-US" sz="2200" kern="1200"/>
        </a:p>
      </dsp:txBody>
      <dsp:txXfrm>
        <a:off x="905159" y="1960767"/>
        <a:ext cx="9153240" cy="783688"/>
      </dsp:txXfrm>
    </dsp:sp>
    <dsp:sp modelId="{89B3E60C-9777-46F4-9E33-4820B685794A}">
      <dsp:nvSpPr>
        <dsp:cNvPr id="0" name=""/>
        <dsp:cNvSpPr/>
      </dsp:nvSpPr>
      <dsp:spPr>
        <a:xfrm>
          <a:off x="0" y="2940377"/>
          <a:ext cx="10058399" cy="7836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C2D9A-21C2-4FE3-9AB8-A5F971A34E27}">
      <dsp:nvSpPr>
        <dsp:cNvPr id="0" name=""/>
        <dsp:cNvSpPr/>
      </dsp:nvSpPr>
      <dsp:spPr>
        <a:xfrm>
          <a:off x="237065" y="3116707"/>
          <a:ext cx="431028" cy="43102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CF9EE-9506-4667-AAC0-0821F50039DD}">
      <dsp:nvSpPr>
        <dsp:cNvPr id="0" name=""/>
        <dsp:cNvSpPr/>
      </dsp:nvSpPr>
      <dsp:spPr>
        <a:xfrm>
          <a:off x="905159" y="2940377"/>
          <a:ext cx="9153240" cy="783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40" tIns="82940" rIns="82940" bIns="82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baseline="0"/>
            <a:t>Contact </a:t>
          </a:r>
          <a:r>
            <a:rPr lang="en-GB" sz="2200" kern="1200" baseline="0">
              <a:latin typeface="Sagona ExtraLight" panose="02020404030301010803"/>
            </a:rPr>
            <a:t>us at </a:t>
          </a:r>
          <a:r>
            <a:rPr lang="en-GB" sz="2200" kern="1200" baseline="0">
              <a:latin typeface="Sagona ExtraLight" panose="02020404030301010803"/>
              <a:hlinkClick xmlns:r="http://schemas.openxmlformats.org/officeDocument/2006/relationships" r:id="rId9"/>
            </a:rPr>
            <a:t>etu@cdac</a:t>
          </a:r>
          <a:r>
            <a:rPr lang="en-GB" sz="2200" kern="1200">
              <a:latin typeface="Sagona ExtraLight" panose="02020404030301010803"/>
              <a:hlinkClick xmlns:r="http://schemas.openxmlformats.org/officeDocument/2006/relationships" r:id="rId9"/>
            </a:rPr>
            <a:t>.in</a:t>
          </a:r>
          <a:r>
            <a:rPr lang="en-GB" sz="2200" kern="1200">
              <a:latin typeface="Sagona ExtraLight" panose="02020404030301010803"/>
            </a:rPr>
            <a:t>, </a:t>
          </a:r>
          <a:r>
            <a:rPr lang="en-GB" sz="2200" kern="1200">
              <a:latin typeface="Sagona ExtraLight" panose="02020404030301010803"/>
              <a:hlinkClick xmlns:r="http://schemas.openxmlformats.org/officeDocument/2006/relationships" r:id="rId10"/>
            </a:rPr>
            <a:t>vidyakashetu@gmail.com</a:t>
          </a:r>
          <a:endParaRPr lang="en-GB" sz="2200" kern="1200">
            <a:hlinkClick xmlns:r="http://schemas.openxmlformats.org/officeDocument/2006/relationships" r:id="rId10"/>
          </a:endParaRPr>
        </a:p>
      </dsp:txBody>
      <dsp:txXfrm>
        <a:off x="905159" y="2940377"/>
        <a:ext cx="9153240" cy="783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B88E8-00D2-4136-A6DA-899FD9715A89}">
      <dsp:nvSpPr>
        <dsp:cNvPr id="0" name=""/>
        <dsp:cNvSpPr/>
      </dsp:nvSpPr>
      <dsp:spPr>
        <a:xfrm>
          <a:off x="0" y="638"/>
          <a:ext cx="5906181" cy="14941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E3D93-B66A-4BAC-91FC-59D5412B8E2C}">
      <dsp:nvSpPr>
        <dsp:cNvPr id="0" name=""/>
        <dsp:cNvSpPr/>
      </dsp:nvSpPr>
      <dsp:spPr>
        <a:xfrm>
          <a:off x="451973" y="336816"/>
          <a:ext cx="821769" cy="8217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A20D8A-4777-4666-B43A-5CB09F1FBCAE}">
      <dsp:nvSpPr>
        <dsp:cNvPr id="0" name=""/>
        <dsp:cNvSpPr/>
      </dsp:nvSpPr>
      <dsp:spPr>
        <a:xfrm>
          <a:off x="1725715" y="638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To help familiarise with constructs and usages.</a:t>
          </a:r>
          <a:endParaRPr lang="en-US" sz="2500" kern="1200"/>
        </a:p>
      </dsp:txBody>
      <dsp:txXfrm>
        <a:off x="1725715" y="638"/>
        <a:ext cx="4180465" cy="1494125"/>
      </dsp:txXfrm>
    </dsp:sp>
    <dsp:sp modelId="{CB3CB789-6916-4A90-921F-CA3526E06BD4}">
      <dsp:nvSpPr>
        <dsp:cNvPr id="0" name=""/>
        <dsp:cNvSpPr/>
      </dsp:nvSpPr>
      <dsp:spPr>
        <a:xfrm>
          <a:off x="0" y="1868296"/>
          <a:ext cx="5906181" cy="14941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8F432-B92C-4DFA-A2D4-70D5EB2BF725}">
      <dsp:nvSpPr>
        <dsp:cNvPr id="0" name=""/>
        <dsp:cNvSpPr/>
      </dsp:nvSpPr>
      <dsp:spPr>
        <a:xfrm>
          <a:off x="451973" y="2204474"/>
          <a:ext cx="821769" cy="8217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BED7D-6202-4F6E-A743-3952501036A1}">
      <dsp:nvSpPr>
        <dsp:cNvPr id="0" name=""/>
        <dsp:cNvSpPr/>
      </dsp:nvSpPr>
      <dsp:spPr>
        <a:xfrm>
          <a:off x="1725715" y="1868296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To build vocabulary with context</a:t>
          </a:r>
          <a:endParaRPr lang="en-US" sz="2500" kern="1200"/>
        </a:p>
      </dsp:txBody>
      <dsp:txXfrm>
        <a:off x="1725715" y="1868296"/>
        <a:ext cx="4180465" cy="1494125"/>
      </dsp:txXfrm>
    </dsp:sp>
    <dsp:sp modelId="{665924AF-63E4-4975-83EC-8B8CC88A24BB}">
      <dsp:nvSpPr>
        <dsp:cNvPr id="0" name=""/>
        <dsp:cNvSpPr/>
      </dsp:nvSpPr>
      <dsp:spPr>
        <a:xfrm>
          <a:off x="0" y="3735953"/>
          <a:ext cx="5906181" cy="14941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939CC-6990-4005-A3E4-506F21C6D10A}">
      <dsp:nvSpPr>
        <dsp:cNvPr id="0" name=""/>
        <dsp:cNvSpPr/>
      </dsp:nvSpPr>
      <dsp:spPr>
        <a:xfrm>
          <a:off x="451973" y="4072131"/>
          <a:ext cx="821769" cy="8217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D417B-084E-4208-A6CD-BD7943A9B416}">
      <dsp:nvSpPr>
        <dsp:cNvPr id="0" name=""/>
        <dsp:cNvSpPr/>
      </dsp:nvSpPr>
      <dsp:spPr>
        <a:xfrm>
          <a:off x="1725715" y="3735953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Improve comprehension</a:t>
          </a:r>
          <a:endParaRPr lang="en-US" sz="2500" kern="1200"/>
        </a:p>
      </dsp:txBody>
      <dsp:txXfrm>
        <a:off x="1725715" y="3735953"/>
        <a:ext cx="4180465" cy="14941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AA1D2-2195-4373-BD13-DF2562295FF8}">
      <dsp:nvSpPr>
        <dsp:cNvPr id="0" name=""/>
        <dsp:cNvSpPr/>
      </dsp:nvSpPr>
      <dsp:spPr>
        <a:xfrm>
          <a:off x="0" y="2170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F9662-D56E-4921-A5B6-14F759127516}">
      <dsp:nvSpPr>
        <dsp:cNvPr id="0" name=""/>
        <dsp:cNvSpPr/>
      </dsp:nvSpPr>
      <dsp:spPr>
        <a:xfrm>
          <a:off x="332837" y="249736"/>
          <a:ext cx="605159" cy="6051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F66B8-B93E-42F4-A26B-DF7E4817FFCA}">
      <dsp:nvSpPr>
        <dsp:cNvPr id="0" name=""/>
        <dsp:cNvSpPr/>
      </dsp:nvSpPr>
      <dsp:spPr>
        <a:xfrm>
          <a:off x="1270834" y="2170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Knowledge of grammar and spelling</a:t>
          </a:r>
          <a:endParaRPr lang="en-US" sz="2200" kern="1200"/>
        </a:p>
      </dsp:txBody>
      <dsp:txXfrm>
        <a:off x="1270834" y="2170"/>
        <a:ext cx="4635346" cy="1100289"/>
      </dsp:txXfrm>
    </dsp:sp>
    <dsp:sp modelId="{4E791AAE-4128-4C0A-8C19-21C1A28BA181}">
      <dsp:nvSpPr>
        <dsp:cNvPr id="0" name=""/>
        <dsp:cNvSpPr/>
      </dsp:nvSpPr>
      <dsp:spPr>
        <a:xfrm>
          <a:off x="0" y="1377533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263AA4-5950-46AE-BBCD-D19C9A9178A9}">
      <dsp:nvSpPr>
        <dsp:cNvPr id="0" name=""/>
        <dsp:cNvSpPr/>
      </dsp:nvSpPr>
      <dsp:spPr>
        <a:xfrm>
          <a:off x="332837" y="1625098"/>
          <a:ext cx="605159" cy="6051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D4F8A-87A6-4D60-9702-39B54A3C81A9}">
      <dsp:nvSpPr>
        <dsp:cNvPr id="0" name=""/>
        <dsp:cNvSpPr/>
      </dsp:nvSpPr>
      <dsp:spPr>
        <a:xfrm>
          <a:off x="1270834" y="1377533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Vocabulary and how/when to use</a:t>
          </a:r>
          <a:endParaRPr lang="en-US" sz="2200" kern="1200"/>
        </a:p>
      </dsp:txBody>
      <dsp:txXfrm>
        <a:off x="1270834" y="1377533"/>
        <a:ext cx="4635346" cy="1100289"/>
      </dsp:txXfrm>
    </dsp:sp>
    <dsp:sp modelId="{D09E3DED-09BD-42D6-815D-BBA861DDB759}">
      <dsp:nvSpPr>
        <dsp:cNvPr id="0" name=""/>
        <dsp:cNvSpPr/>
      </dsp:nvSpPr>
      <dsp:spPr>
        <a:xfrm>
          <a:off x="0" y="2752895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5595E-5D8A-4422-8E29-509A9C35053C}">
      <dsp:nvSpPr>
        <dsp:cNvPr id="0" name=""/>
        <dsp:cNvSpPr/>
      </dsp:nvSpPr>
      <dsp:spPr>
        <a:xfrm>
          <a:off x="332837" y="3000460"/>
          <a:ext cx="605159" cy="6051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6A87A-CFA9-4BF3-847F-015762784024}">
      <dsp:nvSpPr>
        <dsp:cNvPr id="0" name=""/>
        <dsp:cNvSpPr/>
      </dsp:nvSpPr>
      <dsp:spPr>
        <a:xfrm>
          <a:off x="1270834" y="2752895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Mapping ideas to words/sentences</a:t>
          </a:r>
          <a:endParaRPr lang="en-US" sz="2200" kern="1200"/>
        </a:p>
      </dsp:txBody>
      <dsp:txXfrm>
        <a:off x="1270834" y="2752895"/>
        <a:ext cx="4635346" cy="1100289"/>
      </dsp:txXfrm>
    </dsp:sp>
    <dsp:sp modelId="{F1E60D04-1F8A-46F1-ACAF-2990D167E6BA}">
      <dsp:nvSpPr>
        <dsp:cNvPr id="0" name=""/>
        <dsp:cNvSpPr/>
      </dsp:nvSpPr>
      <dsp:spPr>
        <a:xfrm>
          <a:off x="0" y="4128257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851F97-CB7B-4E43-9815-41B3C9F9AAA5}">
      <dsp:nvSpPr>
        <dsp:cNvPr id="0" name=""/>
        <dsp:cNvSpPr/>
      </dsp:nvSpPr>
      <dsp:spPr>
        <a:xfrm>
          <a:off x="332837" y="4375822"/>
          <a:ext cx="605159" cy="6051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45747-1CB9-4BA2-AFBB-0719DE908BDD}">
      <dsp:nvSpPr>
        <dsp:cNvPr id="0" name=""/>
        <dsp:cNvSpPr/>
      </dsp:nvSpPr>
      <dsp:spPr>
        <a:xfrm>
          <a:off x="1270834" y="4128257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i="1" kern="1200"/>
            <a:t>Most energy usually spent here in LL</a:t>
          </a:r>
          <a:endParaRPr lang="en-US" sz="2200" kern="1200"/>
        </a:p>
      </dsp:txBody>
      <dsp:txXfrm>
        <a:off x="1270834" y="4128257"/>
        <a:ext cx="4635346" cy="11002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29763-A2FF-4486-A9C0-5A4A7C51153F}">
      <dsp:nvSpPr>
        <dsp:cNvPr id="0" name=""/>
        <dsp:cNvSpPr/>
      </dsp:nvSpPr>
      <dsp:spPr>
        <a:xfrm>
          <a:off x="0" y="638"/>
          <a:ext cx="5906181" cy="14941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ED8E6-9622-43DA-BAD8-66653AF981E4}">
      <dsp:nvSpPr>
        <dsp:cNvPr id="0" name=""/>
        <dsp:cNvSpPr/>
      </dsp:nvSpPr>
      <dsp:spPr>
        <a:xfrm>
          <a:off x="451973" y="336816"/>
          <a:ext cx="821769" cy="8217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3577A-83B6-44BF-8B44-70905F2646FA}">
      <dsp:nvSpPr>
        <dsp:cNvPr id="0" name=""/>
        <dsp:cNvSpPr/>
      </dsp:nvSpPr>
      <dsp:spPr>
        <a:xfrm>
          <a:off x="1725715" y="638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Pronunciation of words</a:t>
          </a:r>
          <a:endParaRPr lang="en-US" sz="2500" kern="1200"/>
        </a:p>
      </dsp:txBody>
      <dsp:txXfrm>
        <a:off x="1725715" y="638"/>
        <a:ext cx="4180465" cy="1494125"/>
      </dsp:txXfrm>
    </dsp:sp>
    <dsp:sp modelId="{2D5B7906-2586-4D56-930C-A5CD19320F94}">
      <dsp:nvSpPr>
        <dsp:cNvPr id="0" name=""/>
        <dsp:cNvSpPr/>
      </dsp:nvSpPr>
      <dsp:spPr>
        <a:xfrm>
          <a:off x="0" y="1868296"/>
          <a:ext cx="5906181" cy="14941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780E9-3BB5-4B49-A242-DE0E07180F5E}">
      <dsp:nvSpPr>
        <dsp:cNvPr id="0" name=""/>
        <dsp:cNvSpPr/>
      </dsp:nvSpPr>
      <dsp:spPr>
        <a:xfrm>
          <a:off x="451973" y="2204474"/>
          <a:ext cx="821769" cy="8217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30893D-EB24-4297-9A91-11A313007861}">
      <dsp:nvSpPr>
        <dsp:cNvPr id="0" name=""/>
        <dsp:cNvSpPr/>
      </dsp:nvSpPr>
      <dsp:spPr>
        <a:xfrm>
          <a:off x="1725715" y="1868296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Intonation in sentences</a:t>
          </a:r>
          <a:endParaRPr lang="en-US" sz="2500" kern="1200"/>
        </a:p>
      </dsp:txBody>
      <dsp:txXfrm>
        <a:off x="1725715" y="1868296"/>
        <a:ext cx="4180465" cy="1494125"/>
      </dsp:txXfrm>
    </dsp:sp>
    <dsp:sp modelId="{741C6CD1-E01D-45A2-8400-8FEA687918B0}">
      <dsp:nvSpPr>
        <dsp:cNvPr id="0" name=""/>
        <dsp:cNvSpPr/>
      </dsp:nvSpPr>
      <dsp:spPr>
        <a:xfrm>
          <a:off x="0" y="3735953"/>
          <a:ext cx="5906181" cy="14941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354F2D-039F-43FF-8500-C3CE79D2B815}">
      <dsp:nvSpPr>
        <dsp:cNvPr id="0" name=""/>
        <dsp:cNvSpPr/>
      </dsp:nvSpPr>
      <dsp:spPr>
        <a:xfrm>
          <a:off x="451973" y="4072131"/>
          <a:ext cx="821769" cy="8217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2DDC3-8313-44C0-B586-8AF77111925A}">
      <dsp:nvSpPr>
        <dsp:cNvPr id="0" name=""/>
        <dsp:cNvSpPr/>
      </dsp:nvSpPr>
      <dsp:spPr>
        <a:xfrm>
          <a:off x="1725715" y="3735953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>
              <a:latin typeface="Sagona ExtraLight" panose="02020404030301010803"/>
            </a:rPr>
            <a:t>Impromptu</a:t>
          </a:r>
          <a:r>
            <a:rPr lang="en-GB" sz="2500" kern="1200"/>
            <a:t> sentence formation</a:t>
          </a:r>
          <a:endParaRPr lang="en-US" sz="2500" kern="1200"/>
        </a:p>
      </dsp:txBody>
      <dsp:txXfrm>
        <a:off x="1725715" y="3735953"/>
        <a:ext cx="4180465" cy="14941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7C776-936F-41C1-8F59-2AF6B58130E6}">
      <dsp:nvSpPr>
        <dsp:cNvPr id="0" name=""/>
        <dsp:cNvSpPr/>
      </dsp:nvSpPr>
      <dsp:spPr>
        <a:xfrm>
          <a:off x="0" y="0"/>
          <a:ext cx="590618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087F23-A01C-4CF5-9B5C-F6388F2CF905}">
      <dsp:nvSpPr>
        <dsp:cNvPr id="0" name=""/>
        <dsp:cNvSpPr/>
      </dsp:nvSpPr>
      <dsp:spPr>
        <a:xfrm>
          <a:off x="0" y="0"/>
          <a:ext cx="5906181" cy="2615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500" kern="1200"/>
            <a:t>Pronunciation – decoding</a:t>
          </a:r>
          <a:endParaRPr lang="en-US" sz="5500" kern="1200"/>
        </a:p>
      </dsp:txBody>
      <dsp:txXfrm>
        <a:off x="0" y="0"/>
        <a:ext cx="5906181" cy="2615359"/>
      </dsp:txXfrm>
    </dsp:sp>
    <dsp:sp modelId="{1FBF6D52-C951-4303-9EC7-3A195DABB054}">
      <dsp:nvSpPr>
        <dsp:cNvPr id="0" name=""/>
        <dsp:cNvSpPr/>
      </dsp:nvSpPr>
      <dsp:spPr>
        <a:xfrm>
          <a:off x="0" y="2615359"/>
          <a:ext cx="590618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BFC5F4-B19E-463F-B201-4670170FD7D6}">
      <dsp:nvSpPr>
        <dsp:cNvPr id="0" name=""/>
        <dsp:cNvSpPr/>
      </dsp:nvSpPr>
      <dsp:spPr>
        <a:xfrm>
          <a:off x="0" y="2615359"/>
          <a:ext cx="5906181" cy="2615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500" kern="1200"/>
            <a:t>Comprehension from oral input</a:t>
          </a:r>
          <a:endParaRPr lang="en-US" sz="5500" kern="1200"/>
        </a:p>
      </dsp:txBody>
      <dsp:txXfrm>
        <a:off x="0" y="2615359"/>
        <a:ext cx="5906181" cy="26153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4AFA5-C0DB-40BA-8442-71C0437D889C}">
      <dsp:nvSpPr>
        <dsp:cNvPr id="0" name=""/>
        <dsp:cNvSpPr/>
      </dsp:nvSpPr>
      <dsp:spPr>
        <a:xfrm>
          <a:off x="0" y="638"/>
          <a:ext cx="590618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DF8FA3-F856-430D-AA30-ABC4A94DBFE6}">
      <dsp:nvSpPr>
        <dsp:cNvPr id="0" name=""/>
        <dsp:cNvSpPr/>
      </dsp:nvSpPr>
      <dsp:spPr>
        <a:xfrm>
          <a:off x="0" y="638"/>
          <a:ext cx="5906181" cy="104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900" kern="1200"/>
            <a:t>Composition</a:t>
          </a:r>
          <a:endParaRPr lang="en-US" sz="4900" kern="1200"/>
        </a:p>
      </dsp:txBody>
      <dsp:txXfrm>
        <a:off x="0" y="638"/>
        <a:ext cx="5906181" cy="1045888"/>
      </dsp:txXfrm>
    </dsp:sp>
    <dsp:sp modelId="{EB875A38-ACDC-4C6D-857E-C1A146B5EB13}">
      <dsp:nvSpPr>
        <dsp:cNvPr id="0" name=""/>
        <dsp:cNvSpPr/>
      </dsp:nvSpPr>
      <dsp:spPr>
        <a:xfrm>
          <a:off x="0" y="1046526"/>
          <a:ext cx="590618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DE0CB3-5129-4897-96EB-42FEE9D8942E}">
      <dsp:nvSpPr>
        <dsp:cNvPr id="0" name=""/>
        <dsp:cNvSpPr/>
      </dsp:nvSpPr>
      <dsp:spPr>
        <a:xfrm>
          <a:off x="0" y="1046526"/>
          <a:ext cx="5906181" cy="104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900" kern="1200"/>
            <a:t>Review a writing</a:t>
          </a:r>
          <a:endParaRPr lang="en-US" sz="4900" kern="1200"/>
        </a:p>
      </dsp:txBody>
      <dsp:txXfrm>
        <a:off x="0" y="1046526"/>
        <a:ext cx="5906181" cy="1045888"/>
      </dsp:txXfrm>
    </dsp:sp>
    <dsp:sp modelId="{F2359BD9-D6C0-4488-AB38-7A560F307C46}">
      <dsp:nvSpPr>
        <dsp:cNvPr id="0" name=""/>
        <dsp:cNvSpPr/>
      </dsp:nvSpPr>
      <dsp:spPr>
        <a:xfrm>
          <a:off x="0" y="2092414"/>
          <a:ext cx="590618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4FE03-77E6-44C4-9466-7B57D4951CE3}">
      <dsp:nvSpPr>
        <dsp:cNvPr id="0" name=""/>
        <dsp:cNvSpPr/>
      </dsp:nvSpPr>
      <dsp:spPr>
        <a:xfrm>
          <a:off x="0" y="2092414"/>
          <a:ext cx="5906181" cy="104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900" kern="1200"/>
            <a:t>Speech</a:t>
          </a:r>
          <a:endParaRPr lang="en-US" sz="4900" kern="1200"/>
        </a:p>
      </dsp:txBody>
      <dsp:txXfrm>
        <a:off x="0" y="2092414"/>
        <a:ext cx="5906181" cy="1045888"/>
      </dsp:txXfrm>
    </dsp:sp>
    <dsp:sp modelId="{39E94E35-F0C0-4832-ADAE-9588E5FAA2CF}">
      <dsp:nvSpPr>
        <dsp:cNvPr id="0" name=""/>
        <dsp:cNvSpPr/>
      </dsp:nvSpPr>
      <dsp:spPr>
        <a:xfrm>
          <a:off x="0" y="3138303"/>
          <a:ext cx="590618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87FE5-4401-4706-B427-3E437AB5191F}">
      <dsp:nvSpPr>
        <dsp:cNvPr id="0" name=""/>
        <dsp:cNvSpPr/>
      </dsp:nvSpPr>
      <dsp:spPr>
        <a:xfrm>
          <a:off x="0" y="3138303"/>
          <a:ext cx="5906181" cy="104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900" kern="1200"/>
            <a:t>Conversation</a:t>
          </a:r>
          <a:endParaRPr lang="en-US" sz="4900" kern="1200"/>
        </a:p>
      </dsp:txBody>
      <dsp:txXfrm>
        <a:off x="0" y="3138303"/>
        <a:ext cx="5906181" cy="1045888"/>
      </dsp:txXfrm>
    </dsp:sp>
    <dsp:sp modelId="{3B79062C-3DC0-4EF3-935B-4C1727C5C0B8}">
      <dsp:nvSpPr>
        <dsp:cNvPr id="0" name=""/>
        <dsp:cNvSpPr/>
      </dsp:nvSpPr>
      <dsp:spPr>
        <a:xfrm>
          <a:off x="0" y="4184191"/>
          <a:ext cx="590618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C656B-36EC-4B71-B2E3-D34E687CD64D}">
      <dsp:nvSpPr>
        <dsp:cNvPr id="0" name=""/>
        <dsp:cNvSpPr/>
      </dsp:nvSpPr>
      <dsp:spPr>
        <a:xfrm>
          <a:off x="0" y="4184191"/>
          <a:ext cx="5906181" cy="104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900" kern="1200"/>
            <a:t>Research paper</a:t>
          </a:r>
          <a:endParaRPr lang="en-US" sz="4900" kern="1200"/>
        </a:p>
      </dsp:txBody>
      <dsp:txXfrm>
        <a:off x="0" y="4184191"/>
        <a:ext cx="5906181" cy="10458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2B99A-68CF-49CC-93CE-E648A1279CF7}">
      <dsp:nvSpPr>
        <dsp:cNvPr id="0" name=""/>
        <dsp:cNvSpPr/>
      </dsp:nvSpPr>
      <dsp:spPr>
        <a:xfrm>
          <a:off x="0" y="138581"/>
          <a:ext cx="5906181" cy="9354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No experiments as in science lab to do!</a:t>
          </a:r>
          <a:endParaRPr lang="en-US" sz="2400" kern="1200"/>
        </a:p>
      </dsp:txBody>
      <dsp:txXfrm>
        <a:off x="45663" y="184244"/>
        <a:ext cx="5814855" cy="844088"/>
      </dsp:txXfrm>
    </dsp:sp>
    <dsp:sp modelId="{96DB4811-54D4-462C-A15B-8A70C068DEB7}">
      <dsp:nvSpPr>
        <dsp:cNvPr id="0" name=""/>
        <dsp:cNvSpPr/>
      </dsp:nvSpPr>
      <dsp:spPr>
        <a:xfrm>
          <a:off x="0" y="1143116"/>
          <a:ext cx="5906181" cy="935414"/>
        </a:xfrm>
        <a:prstGeom prst="roundRect">
          <a:avLst/>
        </a:prstGeom>
        <a:solidFill>
          <a:schemeClr val="accent2">
            <a:hueOff val="-374241"/>
            <a:satOff val="-169"/>
            <a:lumOff val="17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But LL requires large amount of practice…</a:t>
          </a:r>
          <a:endParaRPr lang="en-US" sz="2400" kern="1200"/>
        </a:p>
      </dsp:txBody>
      <dsp:txXfrm>
        <a:off x="45663" y="1188779"/>
        <a:ext cx="5814855" cy="844088"/>
      </dsp:txXfrm>
    </dsp:sp>
    <dsp:sp modelId="{DB0C3BC7-28AF-4765-A448-A0D1DAFF0199}">
      <dsp:nvSpPr>
        <dsp:cNvPr id="0" name=""/>
        <dsp:cNvSpPr/>
      </dsp:nvSpPr>
      <dsp:spPr>
        <a:xfrm>
          <a:off x="0" y="2147651"/>
          <a:ext cx="5906181" cy="935414"/>
        </a:xfrm>
        <a:prstGeom prst="roundRect">
          <a:avLst/>
        </a:prstGeom>
        <a:solidFill>
          <a:schemeClr val="accent2">
            <a:hueOff val="-748481"/>
            <a:satOff val="-337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Prompt constructive feedback essential…</a:t>
          </a:r>
          <a:endParaRPr lang="en-US" sz="2400" kern="1200"/>
        </a:p>
      </dsp:txBody>
      <dsp:txXfrm>
        <a:off x="45663" y="2193314"/>
        <a:ext cx="5814855" cy="844088"/>
      </dsp:txXfrm>
    </dsp:sp>
    <dsp:sp modelId="{92C9E6D7-1950-4A79-BD9C-2AA9F756918A}">
      <dsp:nvSpPr>
        <dsp:cNvPr id="0" name=""/>
        <dsp:cNvSpPr/>
      </dsp:nvSpPr>
      <dsp:spPr>
        <a:xfrm>
          <a:off x="0" y="3152186"/>
          <a:ext cx="5906181" cy="935414"/>
        </a:xfrm>
        <a:prstGeom prst="roundRect">
          <a:avLst/>
        </a:prstGeom>
        <a:solidFill>
          <a:schemeClr val="accent2">
            <a:hueOff val="-1122722"/>
            <a:satOff val="-506"/>
            <a:lumOff val="5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Language Lab as a way to achieve this!</a:t>
          </a:r>
          <a:endParaRPr lang="en-US" sz="2400" kern="1200"/>
        </a:p>
      </dsp:txBody>
      <dsp:txXfrm>
        <a:off x="45663" y="3197849"/>
        <a:ext cx="5814855" cy="844088"/>
      </dsp:txXfrm>
    </dsp:sp>
    <dsp:sp modelId="{DCDD64C0-6DC5-4A8E-97AC-ADBBF1621410}">
      <dsp:nvSpPr>
        <dsp:cNvPr id="0" name=""/>
        <dsp:cNvSpPr/>
      </dsp:nvSpPr>
      <dsp:spPr>
        <a:xfrm>
          <a:off x="0" y="4156721"/>
          <a:ext cx="5906181" cy="935414"/>
        </a:xfrm>
        <a:prstGeom prst="roundRect">
          <a:avLst/>
        </a:prstGeom>
        <a:solidFill>
          <a:schemeClr val="accent2">
            <a:hueOff val="-1496962"/>
            <a:satOff val="-674"/>
            <a:lumOff val="70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gona ExtraLight" panose="02020404030301010803"/>
            </a:rPr>
            <a:t>Need</a:t>
          </a:r>
          <a:r>
            <a:rPr lang="en-GB" sz="2400" kern="1200"/>
            <a:t> </a:t>
          </a:r>
          <a:r>
            <a:rPr lang="en-GB" sz="2400" kern="1200">
              <a:latin typeface="Sagona ExtraLight" panose="02020404030301010803"/>
            </a:rPr>
            <a:t>a large</a:t>
          </a:r>
          <a:r>
            <a:rPr lang="en-GB" sz="2400" kern="1200"/>
            <a:t> repository </a:t>
          </a:r>
        </a:p>
      </dsp:txBody>
      <dsp:txXfrm>
        <a:off x="45663" y="4202384"/>
        <a:ext cx="5814855" cy="8440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AAED5-0A51-49BB-965F-73659D38CAA5}">
      <dsp:nvSpPr>
        <dsp:cNvPr id="0" name=""/>
        <dsp:cNvSpPr/>
      </dsp:nvSpPr>
      <dsp:spPr>
        <a:xfrm rot="16200000">
          <a:off x="1254808" y="-1254808"/>
          <a:ext cx="1986184" cy="4495800"/>
        </a:xfrm>
        <a:prstGeom prst="round1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Theory relevant to the lab</a:t>
          </a:r>
        </a:p>
      </dsp:txBody>
      <dsp:txXfrm rot="5400000">
        <a:off x="0" y="0"/>
        <a:ext cx="4495800" cy="1489638"/>
      </dsp:txXfrm>
    </dsp:sp>
    <dsp:sp modelId="{84DB67FA-4FCC-4CBA-8FA5-9F235675CD4A}">
      <dsp:nvSpPr>
        <dsp:cNvPr id="0" name=""/>
        <dsp:cNvSpPr/>
      </dsp:nvSpPr>
      <dsp:spPr>
        <a:xfrm>
          <a:off x="4495800" y="0"/>
          <a:ext cx="4495800" cy="1986184"/>
        </a:xfrm>
        <a:prstGeom prst="round1Rect">
          <a:avLst/>
        </a:prstGeom>
        <a:gradFill rotWithShape="0">
          <a:gsLst>
            <a:gs pos="0">
              <a:schemeClr val="accent6">
                <a:shade val="80000"/>
                <a:hueOff val="-32014"/>
                <a:satOff val="-647"/>
                <a:lumOff val="9189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6">
                <a:shade val="80000"/>
                <a:hueOff val="-32014"/>
                <a:satOff val="-647"/>
                <a:lumOff val="9189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6">
                <a:shade val="80000"/>
                <a:hueOff val="-32014"/>
                <a:satOff val="-647"/>
                <a:lumOff val="9189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Understanding of the process and its implications</a:t>
          </a:r>
        </a:p>
      </dsp:txBody>
      <dsp:txXfrm>
        <a:off x="4495800" y="0"/>
        <a:ext cx="4495800" cy="1489638"/>
      </dsp:txXfrm>
    </dsp:sp>
    <dsp:sp modelId="{418CF6F2-D930-462F-8898-3D5404364FA0}">
      <dsp:nvSpPr>
        <dsp:cNvPr id="0" name=""/>
        <dsp:cNvSpPr/>
      </dsp:nvSpPr>
      <dsp:spPr>
        <a:xfrm rot="10800000">
          <a:off x="0" y="1986184"/>
          <a:ext cx="4495800" cy="1986184"/>
        </a:xfrm>
        <a:prstGeom prst="round1Rect">
          <a:avLst/>
        </a:prstGeom>
        <a:gradFill rotWithShape="0">
          <a:gsLst>
            <a:gs pos="0">
              <a:schemeClr val="accent6">
                <a:shade val="80000"/>
                <a:hueOff val="-64028"/>
                <a:satOff val="-1294"/>
                <a:lumOff val="18378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6">
                <a:shade val="80000"/>
                <a:hueOff val="-64028"/>
                <a:satOff val="-1294"/>
                <a:lumOff val="18378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6">
                <a:shade val="80000"/>
                <a:hueOff val="-64028"/>
                <a:satOff val="-1294"/>
                <a:lumOff val="18378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Sagona ExtraLight" panose="02020404030301010803"/>
            </a:rPr>
            <a:t>Lab affordance</a:t>
          </a:r>
          <a:r>
            <a:rPr lang="en-US" sz="2500" kern="1200"/>
            <a:t> :</a:t>
          </a:r>
          <a:r>
            <a:rPr lang="en-US" sz="2500" kern="1200">
              <a:latin typeface="Sagona ExtraLight" panose="02020404030301010803"/>
            </a:rPr>
            <a:t> words repository, hints, images etc.</a:t>
          </a:r>
          <a:endParaRPr lang="en-US" sz="2500" kern="1200"/>
        </a:p>
      </dsp:txBody>
      <dsp:txXfrm rot="10800000">
        <a:off x="0" y="2482730"/>
        <a:ext cx="4495800" cy="1489638"/>
      </dsp:txXfrm>
    </dsp:sp>
    <dsp:sp modelId="{40EE27F3-F231-48D3-9051-D47D0DE9D17E}">
      <dsp:nvSpPr>
        <dsp:cNvPr id="0" name=""/>
        <dsp:cNvSpPr/>
      </dsp:nvSpPr>
      <dsp:spPr>
        <a:xfrm rot="5400000">
          <a:off x="5750608" y="731376"/>
          <a:ext cx="1986184" cy="4495800"/>
        </a:xfrm>
        <a:prstGeom prst="round1Rect">
          <a:avLst/>
        </a:prstGeom>
        <a:gradFill rotWithShape="0">
          <a:gsLst>
            <a:gs pos="0">
              <a:schemeClr val="accent6">
                <a:shade val="80000"/>
                <a:hueOff val="-96042"/>
                <a:satOff val="-1941"/>
                <a:lumOff val="27567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6">
                <a:shade val="80000"/>
                <a:hueOff val="-96042"/>
                <a:satOff val="-1941"/>
                <a:lumOff val="27567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6">
                <a:shade val="80000"/>
                <a:hueOff val="-96042"/>
                <a:satOff val="-1941"/>
                <a:lumOff val="27567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Review questions, references</a:t>
          </a:r>
        </a:p>
      </dsp:txBody>
      <dsp:txXfrm rot="-5400000">
        <a:off x="4495800" y="2482730"/>
        <a:ext cx="4495800" cy="1489638"/>
      </dsp:txXfrm>
    </dsp:sp>
    <dsp:sp modelId="{94CA48C0-0C57-44C1-82BC-C6371F51455D}">
      <dsp:nvSpPr>
        <dsp:cNvPr id="0" name=""/>
        <dsp:cNvSpPr/>
      </dsp:nvSpPr>
      <dsp:spPr>
        <a:xfrm>
          <a:off x="3147060" y="1489638"/>
          <a:ext cx="2697480" cy="993092"/>
        </a:xfrm>
        <a:prstGeom prst="roundRect">
          <a:avLst/>
        </a:prstGeom>
        <a:gradFill rotWithShape="0">
          <a:gsLst>
            <a:gs pos="0">
              <a:schemeClr val="accent6">
                <a:tint val="40000"/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6">
                <a:tint val="40000"/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6">
                <a:tint val="40000"/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core simulator</a:t>
          </a:r>
        </a:p>
      </dsp:txBody>
      <dsp:txXfrm>
        <a:off x="3195539" y="1538117"/>
        <a:ext cx="2600522" cy="8961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BEA88-C388-4DEE-9482-982CF3F0702B}">
      <dsp:nvSpPr>
        <dsp:cNvPr id="0" name=""/>
        <dsp:cNvSpPr/>
      </dsp:nvSpPr>
      <dsp:spPr>
        <a:xfrm>
          <a:off x="0" y="375258"/>
          <a:ext cx="5906181" cy="170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8385" tIns="416560" rIns="458385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Currently</a:t>
          </a:r>
          <a:r>
            <a:rPr lang="en-GB" sz="2000" kern="1200">
              <a:latin typeface="Sagona ExtraLight" panose="02020404030301010803"/>
            </a:rPr>
            <a:t> 20</a:t>
          </a:r>
          <a:r>
            <a:rPr lang="en-GB" sz="2000" kern="1200"/>
            <a:t> labs </a:t>
          </a:r>
          <a:r>
            <a:rPr lang="en-GB" sz="2000" kern="1200">
              <a:latin typeface="Sagona ExtraLight" panose="02020404030301010803"/>
            </a:rPr>
            <a:t>developed focussed</a:t>
          </a:r>
          <a:r>
            <a:rPr lang="en-GB" sz="2000" kern="1200"/>
            <a:t> on mostly the 'W' aspect</a:t>
          </a:r>
          <a:r>
            <a:rPr lang="en-GB" sz="2000" kern="1200">
              <a:latin typeface="Sagona ExtraLight" panose="02020404030301010803"/>
            </a:rPr>
            <a:t>.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Sagona ExtraLight" panose="02020404030301010803"/>
            </a:rPr>
            <a:t>Few labs developed on listening also (under review)</a:t>
          </a:r>
          <a:endParaRPr lang="en-GB" sz="2000" kern="1200"/>
        </a:p>
      </dsp:txBody>
      <dsp:txXfrm>
        <a:off x="0" y="375258"/>
        <a:ext cx="5906181" cy="1701000"/>
      </dsp:txXfrm>
    </dsp:sp>
    <dsp:sp modelId="{9713B514-52BA-4366-BCB6-47BB9783A863}">
      <dsp:nvSpPr>
        <dsp:cNvPr id="0" name=""/>
        <dsp:cNvSpPr/>
      </dsp:nvSpPr>
      <dsp:spPr>
        <a:xfrm>
          <a:off x="295309" y="80058"/>
          <a:ext cx="4134326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68" tIns="0" rIns="15626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English</a:t>
          </a:r>
          <a:endParaRPr lang="en-US" sz="2000" kern="1200"/>
        </a:p>
      </dsp:txBody>
      <dsp:txXfrm>
        <a:off x="324130" y="108879"/>
        <a:ext cx="4076684" cy="532758"/>
      </dsp:txXfrm>
    </dsp:sp>
    <dsp:sp modelId="{392461E7-128D-400F-ABF0-56FC982D0AF2}">
      <dsp:nvSpPr>
        <dsp:cNvPr id="0" name=""/>
        <dsp:cNvSpPr/>
      </dsp:nvSpPr>
      <dsp:spPr>
        <a:xfrm>
          <a:off x="0" y="2479459"/>
          <a:ext cx="5906181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8385" tIns="416560" rIns="458385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Focus on Grammer: Noun, Adjective</a:t>
          </a:r>
          <a:r>
            <a:rPr lang="en-GB" sz="2000" kern="1200">
              <a:latin typeface="Sagona ExtraLight" panose="02020404030301010803"/>
            </a:rPr>
            <a:t>,</a:t>
          </a:r>
          <a:r>
            <a:rPr lang="en-GB" sz="2000" kern="1200"/>
            <a:t> </a:t>
          </a:r>
          <a:r>
            <a:rPr lang="en-GB" sz="2000" kern="1200">
              <a:latin typeface="Sagona ExtraLight" panose="02020404030301010803"/>
            </a:rPr>
            <a:t>Samas, </a:t>
          </a:r>
          <a:r>
            <a:rPr lang="en-GB" sz="2000" kern="1200" err="1">
              <a:latin typeface="Sagona ExtraLight" panose="02020404030301010803"/>
            </a:rPr>
            <a:t>varn</a:t>
          </a:r>
          <a:r>
            <a:rPr lang="en-GB" sz="2000" kern="1200">
              <a:latin typeface="Sagona ExtraLight" panose="02020404030301010803"/>
            </a:rPr>
            <a:t> </a:t>
          </a:r>
          <a:r>
            <a:rPr lang="en-GB" sz="2000" kern="1200" err="1">
              <a:latin typeface="Sagona ExtraLight" panose="02020404030301010803"/>
            </a:rPr>
            <a:t>vichar</a:t>
          </a:r>
          <a:r>
            <a:rPr lang="en-GB" sz="2000" kern="1200">
              <a:latin typeface="Sagona ExtraLight" panose="02020404030301010803"/>
            </a:rPr>
            <a:t> etc.</a:t>
          </a:r>
          <a:endParaRPr lang="en-US" sz="2000" kern="1200"/>
        </a:p>
      </dsp:txBody>
      <dsp:txXfrm>
        <a:off x="0" y="2479459"/>
        <a:ext cx="5906181" cy="1134000"/>
      </dsp:txXfrm>
    </dsp:sp>
    <dsp:sp modelId="{540F038D-0FAA-4014-9815-E1CF43928CEE}">
      <dsp:nvSpPr>
        <dsp:cNvPr id="0" name=""/>
        <dsp:cNvSpPr/>
      </dsp:nvSpPr>
      <dsp:spPr>
        <a:xfrm>
          <a:off x="295309" y="2184259"/>
          <a:ext cx="4134326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68" tIns="0" rIns="15626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Hindi</a:t>
          </a:r>
          <a:endParaRPr lang="en-US" sz="2000" kern="1200"/>
        </a:p>
      </dsp:txBody>
      <dsp:txXfrm>
        <a:off x="324130" y="2213080"/>
        <a:ext cx="4076684" cy="532758"/>
      </dsp:txXfrm>
    </dsp:sp>
    <dsp:sp modelId="{2C50827D-A84F-4943-B36D-A20749AED510}">
      <dsp:nvSpPr>
        <dsp:cNvPr id="0" name=""/>
        <dsp:cNvSpPr/>
      </dsp:nvSpPr>
      <dsp:spPr>
        <a:xfrm>
          <a:off x="0" y="4016659"/>
          <a:ext cx="5906181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8385" tIns="416560" rIns="458385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Sagona ExtraLight" panose="02020404030301010803"/>
            </a:rPr>
            <a:t> </a:t>
          </a:r>
          <a:r>
            <a:rPr lang="en-GB" sz="2000" kern="1200"/>
            <a:t>4 activities released</a:t>
          </a:r>
          <a:r>
            <a:rPr lang="en-GB" sz="2000" kern="1200">
              <a:latin typeface="Sagona ExtraLight" panose="02020404030301010803"/>
            </a:rPr>
            <a:t> and more developed under review</a:t>
          </a:r>
          <a:endParaRPr lang="en-US" sz="2000" kern="1200"/>
        </a:p>
      </dsp:txBody>
      <dsp:txXfrm>
        <a:off x="0" y="4016659"/>
        <a:ext cx="5906181" cy="1134000"/>
      </dsp:txXfrm>
    </dsp:sp>
    <dsp:sp modelId="{8DC43049-A04C-4B08-9F25-9E85A9EBCD80}">
      <dsp:nvSpPr>
        <dsp:cNvPr id="0" name=""/>
        <dsp:cNvSpPr/>
      </dsp:nvSpPr>
      <dsp:spPr>
        <a:xfrm>
          <a:off x="295309" y="3721459"/>
          <a:ext cx="4134326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68" tIns="0" rIns="15626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Sanskrit-</a:t>
          </a:r>
          <a:endParaRPr lang="en-US" sz="2000" kern="1200"/>
        </a:p>
      </dsp:txBody>
      <dsp:txXfrm>
        <a:off x="324130" y="3750280"/>
        <a:ext cx="4076684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B2AB1-57C7-4005-8B96-DF40D42C23F7}" type="datetimeFigureOut"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24B06-1A9E-401D-8BF4-FF4795806A2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5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Thank you!</a:t>
            </a:r>
          </a:p>
          <a:p>
            <a:r>
              <a:rPr lang="en-US">
                <a:cs typeface="Calibri"/>
              </a:rPr>
              <a:t>Namaskar and Good Morning to all the viewer!</a:t>
            </a:r>
          </a:p>
          <a:p>
            <a:r>
              <a:rPr lang="en-US">
                <a:cs typeface="Calibri"/>
              </a:rPr>
              <a:t>As u know we are exploring the virtual labs since last three days,  today is the day for Language. Virtual lab on languages. This sound something </a:t>
            </a:r>
            <a:r>
              <a:rPr lang="en-US" err="1">
                <a:cs typeface="Calibri"/>
              </a:rPr>
              <a:t>interestin</a:t>
            </a:r>
            <a:r>
              <a:rPr lang="en-US">
                <a:cs typeface="Calibri"/>
              </a:rPr>
              <a:t>..am I </a:t>
            </a:r>
            <a:r>
              <a:rPr lang="en-US" err="1">
                <a:cs typeface="Calibri"/>
              </a:rPr>
              <a:t>correct.Yes..SO</a:t>
            </a:r>
            <a:r>
              <a:rPr lang="en-US">
                <a:cs typeface="Calibri"/>
              </a:rPr>
              <a:t> let see what is there in virtual lab for language leaning and how it is pedagogical support.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24B06-1A9E-401D-8BF4-FF4795806A2A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25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11/18/2024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3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7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1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4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8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23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8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47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7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11/18/2024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2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020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8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9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dac.olabs.edu.in/?sub=84&amp;brch=30&amp;sim=362&amp;cnt=1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dac.olabs.edu.in/?sub=84&amp;brch=30&amp;sim=364&amp;cnt=1" TargetMode="External"/><Relationship Id="rId5" Type="http://schemas.openxmlformats.org/officeDocument/2006/relationships/hyperlink" Target="https://cdac.olabs.edu.in/?sub=84&amp;brch=30&amp;sim=361&amp;cnt=1" TargetMode="External"/><Relationship Id="rId4" Type="http://schemas.openxmlformats.org/officeDocument/2006/relationships/hyperlink" Target="https://cdac.olabs.edu.in/?sub=84&amp;brch=30&amp;sim=363&amp;cnt=1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vidyakashetu@gmail.com" TargetMode="External"/><Relationship Id="rId2" Type="http://schemas.openxmlformats.org/officeDocument/2006/relationships/hyperlink" Target="mailto:etu@cdac.in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17DBF84D-B6F7-4FF1-96FA-6EE0D5784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A0D604F-D992-4E7E-AC12-BB9ABEB6D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DD44EBC-15A8-4F99-B14E-6F1F43AEA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DD5BDE09-E6AA-45EF-AD90-C3B69748C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9244"/>
            <a:ext cx="5943600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C2BC6C-AE84-BF70-8FBC-051225A5C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632" y="1559768"/>
            <a:ext cx="5068568" cy="3135379"/>
          </a:xfrm>
        </p:spPr>
        <p:txBody>
          <a:bodyPr>
            <a:normAutofit/>
          </a:bodyPr>
          <a:lstStyle/>
          <a:p>
            <a:r>
              <a:rPr lang="en-GB" sz="4700"/>
              <a:t>virtual lab for  Language 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1EF30-D161-D556-0DC8-52C3D4F7C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3633" y="4708186"/>
            <a:ext cx="5068567" cy="79708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b="1"/>
              <a:t>Ms. Suman </a:t>
            </a:r>
            <a:r>
              <a:rPr lang="en-GB" b="1" err="1"/>
              <a:t>Ninoriya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b="1"/>
              <a:t>Education Technology Unit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b="1"/>
              <a:t>CDAC Mumbai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6121546-1A95-4587-8842-664C6813A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9917919-FE20-47BF-BF4E-3E407660F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B6C2F95-6201-4319-923C-08F54EB95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CD89C19-CEAF-435B-A08F-CD0FA5A07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2D28E65F-0327-4FCA-935F-5E3DE9F1E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055" y="0"/>
            <a:ext cx="4636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C78C8E7-5EBC-47F5-04E4-AA12126B0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498" y="423621"/>
            <a:ext cx="4622733" cy="2573772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CF637133-5501-4E5D-7B0E-A2644838C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1" y="4063215"/>
            <a:ext cx="4577984" cy="2557872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781737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8089CB0-2F03-4E3C-ADBB-570A3BE78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081" y="0"/>
            <a:ext cx="55107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D9D9D9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bg1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A6D4CD-C28B-E6C3-4E83-18E0A2022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en-US"/>
              <a:t>Virtual labs for Language learning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939" y="276008"/>
            <a:ext cx="6146615" cy="6305984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5455" y="438912"/>
            <a:ext cx="5815584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3D6BD8CA-8C3A-8636-F900-BCFE5244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656" y="936416"/>
            <a:ext cx="4870512" cy="51990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0287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62626"/>
              </a:buClr>
              <a:buNone/>
            </a:pPr>
            <a:r>
              <a:rPr lang="en-US" sz="2000">
                <a:latin typeface="Arial"/>
                <a:cs typeface="Arial"/>
              </a:rPr>
              <a:t>Approach used: </a:t>
            </a:r>
            <a:endParaRPr lang="en-US" sz="2000"/>
          </a:p>
          <a:p>
            <a:pPr marL="74295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62626"/>
              </a:buClr>
            </a:pPr>
            <a:r>
              <a:rPr lang="en-US" sz="2000">
                <a:latin typeface="Arial"/>
                <a:cs typeface="Arial"/>
              </a:rPr>
              <a:t>Drill and practice, Game based labs</a:t>
            </a:r>
          </a:p>
          <a:p>
            <a:pPr marL="74295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62626"/>
              </a:buClr>
            </a:pPr>
            <a:r>
              <a:rPr lang="en-US" sz="2000">
                <a:latin typeface="Arial"/>
                <a:cs typeface="Arial"/>
              </a:rPr>
              <a:t>Data set used is easy to extended for more sentences and words.</a:t>
            </a:r>
          </a:p>
          <a:p>
            <a:pPr marL="74295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62626"/>
              </a:buClr>
            </a:pPr>
            <a:r>
              <a:rPr lang="en-US" sz="2000">
                <a:latin typeface="Arial"/>
                <a:cs typeface="Arial"/>
              </a:rPr>
              <a:t>Hints and help as required</a:t>
            </a:r>
          </a:p>
          <a:p>
            <a:pPr marL="74295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62626"/>
              </a:buClr>
            </a:pPr>
            <a:r>
              <a:rPr lang="en-US" sz="2000">
                <a:latin typeface="Arial"/>
                <a:cs typeface="Arial"/>
              </a:rPr>
              <a:t>Intuitive Feedback </a:t>
            </a:r>
          </a:p>
          <a:p>
            <a:pPr marL="74295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62626"/>
              </a:buClr>
            </a:pPr>
            <a:r>
              <a:rPr lang="en-US" sz="2000">
                <a:latin typeface="Arial"/>
                <a:cs typeface="Arial"/>
              </a:rPr>
              <a:t>Subject based affordance </a:t>
            </a:r>
          </a:p>
          <a:p>
            <a:pPr marL="1200150" lvl="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62626"/>
              </a:buClr>
            </a:pPr>
            <a:r>
              <a:rPr lang="en-US" sz="2000">
                <a:latin typeface="Arial"/>
                <a:cs typeface="Arial"/>
              </a:rPr>
              <a:t>Word repository</a:t>
            </a:r>
          </a:p>
          <a:p>
            <a:pPr marL="1200150" lvl="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62626"/>
              </a:buClr>
            </a:pPr>
            <a:r>
              <a:rPr lang="en-US" sz="2000">
                <a:latin typeface="Arial"/>
                <a:cs typeface="Arial"/>
              </a:rPr>
              <a:t>Sanskrit - Inflection, Hindi translation etc.</a:t>
            </a:r>
          </a:p>
          <a:p>
            <a:pPr marL="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62626"/>
              </a:buClr>
            </a:pPr>
            <a:r>
              <a:rPr lang="en-US" sz="2000">
                <a:latin typeface="Arial"/>
                <a:cs typeface="Arial"/>
              </a:rPr>
              <a:t>Levels are added (based on difficulty) in most of the activities for maximum coverage of topic</a:t>
            </a:r>
          </a:p>
        </p:txBody>
      </p:sp>
    </p:spTree>
    <p:extLst>
      <p:ext uri="{BB962C8B-B14F-4D97-AF65-F5344CB8AC3E}">
        <p14:creationId xmlns:p14="http://schemas.microsoft.com/office/powerpoint/2010/main" val="1325606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1A692-1578-5AF6-68C9-471481719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9" y="341338"/>
            <a:ext cx="10058400" cy="1070345"/>
          </a:xfrm>
        </p:spPr>
        <p:txBody>
          <a:bodyPr/>
          <a:lstStyle/>
          <a:p>
            <a:r>
              <a:rPr lang="en-US" b="1">
                <a:ea typeface="+mj-lt"/>
                <a:cs typeface="+mj-lt"/>
              </a:rPr>
              <a:t>Eco-system</a:t>
            </a:r>
            <a:endParaRPr lang="en-US">
              <a:ea typeface="+mj-lt"/>
              <a:cs typeface="+mj-l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A88B22-FDF1-A67F-E4FA-F71D9362B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10685"/>
              </p:ext>
            </p:extLst>
          </p:nvPr>
        </p:nvGraphicFramePr>
        <p:xfrm>
          <a:off x="1363921" y="1635309"/>
          <a:ext cx="8991601" cy="3972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4796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0C78BE-678C-8C91-F03C-DC53782D3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GB"/>
              <a:t>Language lab under Diksha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47" name="Content Placeholder 2">
            <a:extLst>
              <a:ext uri="{FF2B5EF4-FFF2-40B4-BE49-F238E27FC236}">
                <a16:creationId xmlns:a16="http://schemas.microsoft.com/office/drawing/2014/main" id="{CD86BA0B-1329-0145-6C7D-4A273F28E2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444720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3394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15115-8CEF-0ED9-F153-0C83915FE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>
                <a:solidFill>
                  <a:schemeClr val="bg1"/>
                </a:solidFill>
              </a:rPr>
              <a:t>English Labs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80F7B95-112F-FDE4-FDA2-05AE27CE1F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875108"/>
              </p:ext>
            </p:extLst>
          </p:nvPr>
        </p:nvGraphicFramePr>
        <p:xfrm>
          <a:off x="5953153" y="315922"/>
          <a:ext cx="4928112" cy="62697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928112">
                  <a:extLst>
                    <a:ext uri="{9D8B030D-6E8A-4147-A177-3AD203B41FA5}">
                      <a16:colId xmlns:a16="http://schemas.microsoft.com/office/drawing/2014/main" val="3537843631"/>
                    </a:ext>
                  </a:extLst>
                </a:gridCol>
              </a:tblGrid>
              <a:tr h="463722">
                <a:tc>
                  <a:txBody>
                    <a:bodyPr/>
                    <a:lstStyle/>
                    <a:p>
                      <a:pPr marL="285750" indent="-285750" rtl="0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cap="none" spc="0">
                          <a:solidFill>
                            <a:schemeClr val="tx1"/>
                          </a:solidFill>
                          <a:effectLst/>
                        </a:rPr>
                        <a:t>Learning Prepositions of Location</a:t>
                      </a:r>
                    </a:p>
                  </a:txBody>
                  <a:tcPr marL="79172" marR="24001" marT="22621" marB="169654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2351307"/>
                  </a:ext>
                </a:extLst>
              </a:tr>
              <a:tr h="463722">
                <a:tc>
                  <a:txBody>
                    <a:bodyPr/>
                    <a:lstStyle/>
                    <a:p>
                      <a:pPr marL="285750" indent="-285750" rtl="0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cap="none" spc="0">
                          <a:solidFill>
                            <a:schemeClr val="tx1"/>
                          </a:solidFill>
                          <a:effectLst/>
                        </a:rPr>
                        <a:t>Learning Prepositions of Location (Picture Dictation)</a:t>
                      </a:r>
                    </a:p>
                  </a:txBody>
                  <a:tcPr marL="79172" marR="24001" marT="22621" marB="169654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271693"/>
                  </a:ext>
                </a:extLst>
              </a:tr>
              <a:tr h="463722">
                <a:tc>
                  <a:txBody>
                    <a:bodyPr/>
                    <a:lstStyle/>
                    <a:p>
                      <a:pPr marL="285750" indent="-285750" rtl="0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cap="none" spc="0">
                          <a:solidFill>
                            <a:schemeClr val="tx1"/>
                          </a:solidFill>
                          <a:effectLst/>
                        </a:rPr>
                        <a:t>Correction and Omission Activity</a:t>
                      </a:r>
                    </a:p>
                  </a:txBody>
                  <a:tcPr marL="79172" marR="24001" marT="22621" marB="169654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0508568"/>
                  </a:ext>
                </a:extLst>
              </a:tr>
              <a:tr h="463722">
                <a:tc>
                  <a:txBody>
                    <a:bodyPr/>
                    <a:lstStyle/>
                    <a:p>
                      <a:pPr marL="285750" indent="-285750" rtl="0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cap="none" spc="0">
                          <a:solidFill>
                            <a:schemeClr val="tx1"/>
                          </a:solidFill>
                          <a:effectLst/>
                        </a:rPr>
                        <a:t>Learning Preposition of direction</a:t>
                      </a:r>
                    </a:p>
                  </a:txBody>
                  <a:tcPr marL="79172" marR="24001" marT="22621" marB="169654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3760842"/>
                  </a:ext>
                </a:extLst>
              </a:tr>
              <a:tr h="463722">
                <a:tc>
                  <a:txBody>
                    <a:bodyPr/>
                    <a:lstStyle/>
                    <a:p>
                      <a:pPr marL="285750" indent="-285750" rtl="0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cap="none" spc="0">
                          <a:solidFill>
                            <a:schemeClr val="tx1"/>
                          </a:solidFill>
                          <a:effectLst/>
                        </a:rPr>
                        <a:t>Passive to Active Voice Conversion</a:t>
                      </a:r>
                    </a:p>
                  </a:txBody>
                  <a:tcPr marL="79172" marR="24001" marT="22621" marB="169654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84539"/>
                  </a:ext>
                </a:extLst>
              </a:tr>
              <a:tr h="463722">
                <a:tc>
                  <a:txBody>
                    <a:bodyPr/>
                    <a:lstStyle/>
                    <a:p>
                      <a:pPr marL="285750" indent="-285750" rtl="0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cap="none" spc="0">
                          <a:solidFill>
                            <a:schemeClr val="tx1"/>
                          </a:solidFill>
                          <a:effectLst/>
                        </a:rPr>
                        <a:t>Active to Passive Voice Conversion</a:t>
                      </a:r>
                    </a:p>
                  </a:txBody>
                  <a:tcPr marL="79172" marR="24001" marT="22621" marB="169654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860026"/>
                  </a:ext>
                </a:extLst>
              </a:tr>
              <a:tr h="463722">
                <a:tc>
                  <a:txBody>
                    <a:bodyPr/>
                    <a:lstStyle/>
                    <a:p>
                      <a:pPr marL="285750" indent="-285750" rtl="0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cap="none" spc="0">
                          <a:solidFill>
                            <a:schemeClr val="tx1"/>
                          </a:solidFill>
                          <a:effectLst/>
                        </a:rPr>
                        <a:t>Tense Conversion</a:t>
                      </a:r>
                    </a:p>
                  </a:txBody>
                  <a:tcPr marL="79172" marR="24001" marT="22621" marB="169654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9312059"/>
                  </a:ext>
                </a:extLst>
              </a:tr>
              <a:tr h="463722">
                <a:tc>
                  <a:txBody>
                    <a:bodyPr/>
                    <a:lstStyle/>
                    <a:p>
                      <a:pPr marL="285750" indent="-285750" rtl="0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cap="none" spc="0">
                          <a:solidFill>
                            <a:schemeClr val="tx1"/>
                          </a:solidFill>
                          <a:effectLst/>
                        </a:rPr>
                        <a:t>Improving Comprehension Skills</a:t>
                      </a:r>
                    </a:p>
                  </a:txBody>
                  <a:tcPr marL="79172" marR="24001" marT="22621" marB="169654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9855478"/>
                  </a:ext>
                </a:extLst>
              </a:tr>
              <a:tr h="463722">
                <a:tc>
                  <a:txBody>
                    <a:bodyPr/>
                    <a:lstStyle/>
                    <a:p>
                      <a:pPr marL="285750" indent="-285750" rtl="0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cap="none" spc="0">
                          <a:solidFill>
                            <a:schemeClr val="tx1"/>
                          </a:solidFill>
                          <a:effectLst/>
                        </a:rPr>
                        <a:t>Direct to Indirect Speech</a:t>
                      </a:r>
                    </a:p>
                  </a:txBody>
                  <a:tcPr marL="79172" marR="24001" marT="22621" marB="169654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4358236"/>
                  </a:ext>
                </a:extLst>
              </a:tr>
              <a:tr h="463722">
                <a:tc>
                  <a:txBody>
                    <a:bodyPr/>
                    <a:lstStyle/>
                    <a:p>
                      <a:pPr marL="285750" indent="-285750" rtl="0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cap="none" spc="0">
                          <a:solidFill>
                            <a:schemeClr val="tx1"/>
                          </a:solidFill>
                          <a:effectLst/>
                        </a:rPr>
                        <a:t>Reported Speech</a:t>
                      </a:r>
                    </a:p>
                  </a:txBody>
                  <a:tcPr marL="79172" marR="24001" marT="22621" marB="169654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642908"/>
                  </a:ext>
                </a:extLst>
              </a:tr>
              <a:tr h="463722">
                <a:tc>
                  <a:txBody>
                    <a:bodyPr/>
                    <a:lstStyle/>
                    <a:p>
                      <a:pPr marL="285750" indent="-285750" rtl="0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cap="none" spc="0">
                          <a:solidFill>
                            <a:schemeClr val="tx1"/>
                          </a:solidFill>
                          <a:effectLst/>
                        </a:rPr>
                        <a:t>Subject-Verb Agreement</a:t>
                      </a:r>
                    </a:p>
                  </a:txBody>
                  <a:tcPr marL="79172" marR="24001" marT="22621" marB="169654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6053859"/>
                  </a:ext>
                </a:extLst>
              </a:tr>
              <a:tr h="463722">
                <a:tc>
                  <a:txBody>
                    <a:bodyPr/>
                    <a:lstStyle/>
                    <a:p>
                      <a:pPr marL="285750" indent="-285750" rtl="0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cap="none" spc="0">
                          <a:solidFill>
                            <a:schemeClr val="tx1"/>
                          </a:solidFill>
                          <a:effectLst/>
                        </a:rPr>
                        <a:t>Singular to Plural Conversion</a:t>
                      </a:r>
                    </a:p>
                  </a:txBody>
                  <a:tcPr marL="79172" marR="24001" marT="22621" marB="169654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4795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778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A097F84-232A-3F73-EE9A-85C2CA4469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43" r="28224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FE519-867D-3DD9-78F3-77959FF71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151" y="1483422"/>
            <a:ext cx="4472921" cy="1371600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en-US" sz="800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8000">
                <a:solidFill>
                  <a:schemeClr val="accent2">
                    <a:lumMod val="50000"/>
                  </a:schemeClr>
                </a:solidFill>
                <a:ea typeface="+mj-lt"/>
                <a:cs typeface="+mj-lt"/>
              </a:rPr>
              <a:t>संस्कृत</a:t>
            </a:r>
            <a:endParaRPr lang="en-US" sz="80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085C5-E7EF-8D21-05E2-89BA084EA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214" y="586162"/>
            <a:ext cx="4472922" cy="5449824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धातु-रूपाणि</a:t>
            </a:r>
            <a:endParaRPr lang="en-US"/>
          </a:p>
          <a:p>
            <a:pPr>
              <a:buClr>
                <a:srgbClr val="262626"/>
              </a:buClr>
            </a:pPr>
            <a:r>
              <a:rPr lang="en-US"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सर्वनाम शब्द रूप</a:t>
            </a:r>
          </a:p>
          <a:p>
            <a:pPr>
              <a:buClr>
                <a:srgbClr val="262626"/>
              </a:buClr>
            </a:pPr>
            <a:r>
              <a:rPr lang="en-US"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संज्ञा शब्दरूप</a:t>
            </a:r>
          </a:p>
          <a:p>
            <a:pPr>
              <a:buClr>
                <a:srgbClr val="262626"/>
              </a:buClr>
            </a:pPr>
            <a:r>
              <a:rPr lang="en-US"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एकवचन - बहुवचन शब्द --[वचन परिवर्तन]</a:t>
            </a:r>
          </a:p>
          <a:p>
            <a:pPr>
              <a:buClr>
                <a:srgbClr val="262626"/>
              </a:buClr>
            </a:pPr>
            <a:endParaRPr lang="en-US" sz="2800">
              <a:solidFill>
                <a:schemeClr val="accent2">
                  <a:lumMod val="49000"/>
                </a:schemeClr>
              </a:solidFill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r>
              <a:rPr lang="en-US">
                <a:solidFill>
                  <a:schemeClr val="accent2">
                    <a:lumMod val="49000"/>
                  </a:schemeClr>
                </a:solidFill>
                <a:latin typeface="Mangal"/>
                <a:ea typeface="+mn-lt"/>
                <a:cs typeface="Arial"/>
              </a:rPr>
              <a:t>Under review </a:t>
            </a:r>
            <a:endParaRPr lang="en-US">
              <a:solidFill>
                <a:schemeClr val="accent2">
                  <a:lumMod val="49000"/>
                </a:schemeClr>
              </a:solidFill>
              <a:latin typeface="Mangal"/>
              <a:cs typeface="Mangal"/>
            </a:endParaRPr>
          </a:p>
          <a:p>
            <a:pPr>
              <a:buClr>
                <a:srgbClr val="262626"/>
              </a:buClr>
            </a:pPr>
            <a:r>
              <a:rPr lang="en-US" err="1">
                <a:latin typeface="Mangal"/>
                <a:ea typeface="+mn-lt"/>
                <a:cs typeface="Arial"/>
              </a:rPr>
              <a:t>उचित</a:t>
            </a:r>
            <a:r>
              <a:rPr lang="en-US">
                <a:latin typeface="Mangal"/>
                <a:ea typeface="+mn-lt"/>
                <a:cs typeface="Arial"/>
              </a:rPr>
              <a:t> </a:t>
            </a:r>
            <a:r>
              <a:rPr lang="en-US" err="1">
                <a:latin typeface="Mangal"/>
                <a:ea typeface="+mn-lt"/>
                <a:cs typeface="Arial"/>
              </a:rPr>
              <a:t>रुपम्</a:t>
            </a:r>
            <a:endParaRPr lang="en-US">
              <a:latin typeface="Mangal"/>
              <a:ea typeface="+mn-lt"/>
              <a:cs typeface="Arial"/>
            </a:endParaRPr>
          </a:p>
          <a:p>
            <a:pPr>
              <a:buClr>
                <a:srgbClr val="262626"/>
              </a:buClr>
            </a:pPr>
            <a:r>
              <a:rPr lang="en-US" err="1">
                <a:latin typeface="Mangal"/>
                <a:ea typeface="+mn-lt"/>
                <a:cs typeface="Arial"/>
              </a:rPr>
              <a:t>संधि</a:t>
            </a:r>
            <a:r>
              <a:rPr lang="en-US">
                <a:latin typeface="Mangal"/>
                <a:ea typeface="+mn-lt"/>
                <a:cs typeface="Arial"/>
              </a:rPr>
              <a:t>:</a:t>
            </a:r>
          </a:p>
          <a:p>
            <a:pPr>
              <a:buClr>
                <a:srgbClr val="262626"/>
              </a:buClr>
            </a:pPr>
            <a:r>
              <a:rPr lang="en-US" err="1">
                <a:latin typeface="Mangal"/>
                <a:ea typeface="+mn-lt"/>
                <a:cs typeface="Arial"/>
              </a:rPr>
              <a:t>वर्ण</a:t>
            </a:r>
            <a:r>
              <a:rPr lang="en-US">
                <a:latin typeface="Mangal"/>
                <a:ea typeface="+mn-lt"/>
                <a:cs typeface="Arial"/>
              </a:rPr>
              <a:t> </a:t>
            </a:r>
            <a:r>
              <a:rPr lang="en-US" err="1">
                <a:latin typeface="Mangal"/>
                <a:ea typeface="+mn-lt"/>
                <a:cs typeface="Arial"/>
              </a:rPr>
              <a:t>विच्छेद</a:t>
            </a:r>
            <a:endParaRPr lang="en-US">
              <a:latin typeface="Mangal"/>
              <a:ea typeface="+mn-lt"/>
              <a:cs typeface="Arial"/>
            </a:endParaRPr>
          </a:p>
          <a:p>
            <a:pPr>
              <a:buClr>
                <a:srgbClr val="262626"/>
              </a:buClr>
            </a:pPr>
            <a:r>
              <a:rPr lang="en-US" err="1">
                <a:latin typeface="Mangal"/>
                <a:ea typeface="+mn-lt"/>
                <a:cs typeface="Arial"/>
              </a:rPr>
              <a:t>पत्रलेखनम्</a:t>
            </a:r>
            <a:endParaRPr lang="en-US">
              <a:latin typeface="Mangal"/>
              <a:ea typeface="+mn-lt"/>
              <a:cs typeface="Arial"/>
            </a:endParaRPr>
          </a:p>
          <a:p>
            <a:pPr>
              <a:buClr>
                <a:srgbClr val="262626"/>
              </a:buClr>
            </a:pPr>
            <a:r>
              <a:rPr lang="en-US" err="1">
                <a:latin typeface="Mangal"/>
                <a:ea typeface="+mn-lt"/>
                <a:cs typeface="Arial"/>
              </a:rPr>
              <a:t>चित्रवर्णनम्</a:t>
            </a:r>
            <a:endParaRPr lang="en-US">
              <a:latin typeface="Mangal"/>
              <a:ea typeface="+mn-lt"/>
              <a:cs typeface="Arial"/>
            </a:endParaRPr>
          </a:p>
          <a:p>
            <a:pPr>
              <a:buClr>
                <a:srgbClr val="262626"/>
              </a:buClr>
            </a:pPr>
            <a:endParaRPr lang="en-US" sz="2000">
              <a:latin typeface="Arial"/>
              <a:ea typeface="+mn-lt"/>
              <a:cs typeface="Arial"/>
            </a:endParaRPr>
          </a:p>
          <a:p>
            <a:pPr>
              <a:buClr>
                <a:srgbClr val="262626"/>
              </a:buClr>
            </a:pPr>
            <a:endParaRPr lang="en-US" sz="1000">
              <a:latin typeface="Arial"/>
              <a:ea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6762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B5311-2958-25FA-BC40-DCBCB45B6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779647"/>
          </a:xfrm>
        </p:spPr>
        <p:txBody>
          <a:bodyPr/>
          <a:lstStyle/>
          <a:p>
            <a:r>
              <a:rPr lang="en-US"/>
              <a:t>हिन्दी </a:t>
            </a:r>
          </a:p>
        </p:txBody>
      </p:sp>
      <p:pic>
        <p:nvPicPr>
          <p:cNvPr id="5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F43C9CA-8BAB-16DD-67CB-EAA64AFEC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781836"/>
            <a:ext cx="6858000" cy="498952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032C-189D-3AF3-CC6C-D10A2B12E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1695116"/>
            <a:ext cx="3161963" cy="424848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85750">
              <a:buFont typeface="Arial" pitchFamily="18" charset="0"/>
              <a:buChar char="•"/>
            </a:pPr>
            <a:r>
              <a:rPr lang="en-US" err="1">
                <a:ea typeface="+mn-lt"/>
                <a:cs typeface="+mn-lt"/>
              </a:rPr>
              <a:t>विशेषण</a:t>
            </a:r>
            <a:r>
              <a:rPr lang="en-US">
                <a:ea typeface="+mn-lt"/>
                <a:cs typeface="+mn-lt"/>
              </a:rPr>
              <a:t> </a:t>
            </a:r>
            <a:endParaRPr lang="en-US"/>
          </a:p>
          <a:p>
            <a:pPr marL="285750" indent="-285750">
              <a:buFont typeface="Arial" pitchFamily="18" charset="0"/>
              <a:buChar char="•"/>
            </a:pPr>
            <a:r>
              <a:rPr lang="en-US" err="1">
                <a:ea typeface="+mn-lt"/>
                <a:cs typeface="+mn-lt"/>
              </a:rPr>
              <a:t>विशेषण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के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प्रकार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" pitchFamily="18" charset="0"/>
              <a:buChar char="•"/>
            </a:pPr>
            <a:r>
              <a:rPr lang="en-US" err="1">
                <a:ea typeface="+mn-lt"/>
                <a:cs typeface="+mn-lt"/>
              </a:rPr>
              <a:t>संज्ञा</a:t>
            </a:r>
          </a:p>
          <a:p>
            <a:pPr marL="285750" indent="-285750">
              <a:buFont typeface="Arial" pitchFamily="18" charset="0"/>
              <a:buChar char="•"/>
            </a:pPr>
            <a:r>
              <a:rPr lang="en-US" err="1">
                <a:ea typeface="+mn-lt"/>
                <a:cs typeface="+mn-lt"/>
              </a:rPr>
              <a:t>संज्ञा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के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प्रकार</a:t>
            </a:r>
            <a:endParaRPr lang="en-US">
              <a:ea typeface="+mn-lt"/>
              <a:cs typeface="+mn-lt"/>
            </a:endParaRPr>
          </a:p>
          <a:p>
            <a:pPr>
              <a:buClr>
                <a:srgbClr val="262626"/>
              </a:buClr>
            </a:pPr>
            <a:r>
              <a:rPr lang="en-US">
                <a:solidFill>
                  <a:schemeClr val="accent2">
                    <a:lumMod val="49000"/>
                  </a:schemeClr>
                </a:solidFill>
                <a:ea typeface="+mn-lt"/>
                <a:cs typeface="+mn-lt"/>
              </a:rPr>
              <a:t>Under Review </a:t>
            </a:r>
          </a:p>
          <a:p>
            <a:pPr marL="285750" indent="-285750">
              <a:buFont typeface="Arial" pitchFamily="18" charset="0"/>
              <a:buChar char="•"/>
            </a:pPr>
            <a:r>
              <a:rPr lang="en-US" err="1">
                <a:ea typeface="+mn-lt"/>
                <a:cs typeface="+mn-lt"/>
              </a:rPr>
              <a:t>वर्ण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विचार</a:t>
            </a:r>
            <a:r>
              <a:rPr lang="en-US">
                <a:ea typeface="+mn-lt"/>
                <a:cs typeface="+mn-lt"/>
              </a:rPr>
              <a:t> </a:t>
            </a:r>
          </a:p>
          <a:p>
            <a:pPr marL="285750" indent="-285750">
              <a:buFont typeface="Arial" pitchFamily="18" charset="0"/>
              <a:buChar char="•"/>
            </a:pPr>
            <a:r>
              <a:rPr lang="en-US" err="1">
                <a:ea typeface="+mn-lt"/>
                <a:cs typeface="+mn-lt"/>
              </a:rPr>
              <a:t>संधि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विच्छेद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" pitchFamily="18" charset="0"/>
              <a:buChar char="•"/>
            </a:pPr>
            <a:r>
              <a:rPr lang="en-US" err="1">
                <a:ea typeface="+mn-lt"/>
                <a:cs typeface="+mn-lt"/>
              </a:rPr>
              <a:t>पत्र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लेखन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" pitchFamily="18" charset="0"/>
              <a:buChar char="•"/>
            </a:pPr>
            <a:r>
              <a:rPr lang="en-US" err="1">
                <a:ea typeface="+mn-lt"/>
                <a:cs typeface="+mn-lt"/>
              </a:rPr>
              <a:t>क्रिया</a:t>
            </a:r>
            <a:r>
              <a:rPr lang="en-US">
                <a:ea typeface="+mn-lt"/>
                <a:cs typeface="+mn-lt"/>
              </a:rPr>
              <a:t> </a:t>
            </a:r>
          </a:p>
          <a:p>
            <a:pPr marL="285750" indent="-285750">
              <a:buFont typeface="Arial" pitchFamily="18" charset="0"/>
              <a:buChar char="•"/>
            </a:pPr>
            <a:r>
              <a:rPr lang="en-US" err="1">
                <a:ea typeface="+mn-lt"/>
                <a:cs typeface="+mn-lt"/>
              </a:rPr>
              <a:t>सर्वनाम</a:t>
            </a:r>
            <a:r>
              <a:rPr lang="en-US">
                <a:ea typeface="+mn-lt"/>
                <a:cs typeface="+mn-lt"/>
              </a:rPr>
              <a:t> </a:t>
            </a:r>
          </a:p>
          <a:p>
            <a:pPr marL="285750" indent="-285750">
              <a:buFont typeface="Arial" pitchFamily="18" charset="0"/>
              <a:buChar char="•"/>
            </a:pPr>
            <a:r>
              <a:rPr lang="en-US" err="1">
                <a:ea typeface="+mn-lt"/>
                <a:cs typeface="+mn-lt"/>
              </a:rPr>
              <a:t>समास</a:t>
            </a:r>
            <a:r>
              <a:rPr lang="en-US">
                <a:ea typeface="+mn-lt"/>
                <a:cs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7990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4A3A5EB-931E-46DE-A692-6731DB988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58634F-705D-44E4-9FBF-A406E2F9A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CFE1E3-A09C-4196-A99F-B7C3014E9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81F74-C0B6-DC49-6B14-D7918FC00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GB"/>
              <a:t>Using the Language Labs-1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DD750-EB24-6938-3EF9-987A9A5F5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6485467" cy="393192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GB" sz="2800"/>
              <a:t>When explaining concepts in class….</a:t>
            </a:r>
          </a:p>
          <a:p>
            <a:pPr>
              <a:lnSpc>
                <a:spcPct val="110000"/>
              </a:lnSpc>
            </a:pPr>
            <a:r>
              <a:rPr lang="en-GB" sz="2800"/>
              <a:t>Use to show demonstrations, to prompt students to guess answer, etc.</a:t>
            </a:r>
          </a:p>
          <a:p>
            <a:pPr>
              <a:lnSpc>
                <a:spcPct val="110000"/>
              </a:lnSpc>
            </a:pPr>
            <a:r>
              <a:rPr lang="en-GB" sz="2800"/>
              <a:t>Consciously giving wrong answers can be used to show the error responses and corrections.</a:t>
            </a:r>
          </a:p>
        </p:txBody>
      </p:sp>
      <p:pic>
        <p:nvPicPr>
          <p:cNvPr id="7" name="Graphic 6" descr="Classroom">
            <a:extLst>
              <a:ext uri="{FF2B5EF4-FFF2-40B4-BE49-F238E27FC236}">
                <a16:creationId xmlns:a16="http://schemas.microsoft.com/office/drawing/2014/main" id="{4314D233-E7FC-4D47-47D3-5D81FD460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87603" y="3426631"/>
            <a:ext cx="3019646" cy="301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65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4A3A5EB-931E-46DE-A692-6731DB988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58634F-705D-44E4-9FBF-A406E2F9A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CFE1E3-A09C-4196-A99F-B7C3014E9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81F74-C0B6-DC49-6B14-D7918FC00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GB"/>
              <a:t>Using the Language Labs-2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DD750-EB24-6938-3EF9-987A9A5F5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6485467" cy="3931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/>
              <a:t>Assign practice sessions for out of classroom activities.</a:t>
            </a:r>
          </a:p>
          <a:p>
            <a:pPr lvl="1"/>
            <a:r>
              <a:rPr lang="en-GB" sz="2800"/>
              <a:t>Try 10 sentences</a:t>
            </a:r>
          </a:p>
          <a:p>
            <a:pPr lvl="1">
              <a:buClr>
                <a:srgbClr val="262626"/>
              </a:buClr>
            </a:pPr>
            <a:r>
              <a:rPr lang="en-GB" sz="2800"/>
              <a:t>Can ask them to submit the report generated by system</a:t>
            </a:r>
          </a:p>
        </p:txBody>
      </p:sp>
      <p:pic>
        <p:nvPicPr>
          <p:cNvPr id="7" name="Graphic 6" descr="Classroom">
            <a:extLst>
              <a:ext uri="{FF2B5EF4-FFF2-40B4-BE49-F238E27FC236}">
                <a16:creationId xmlns:a16="http://schemas.microsoft.com/office/drawing/2014/main" id="{4314D233-E7FC-4D47-47D3-5D81FD460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0571" y="2467986"/>
            <a:ext cx="3019646" cy="301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15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4A3A5EB-931E-46DE-A692-6731DB988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58634F-705D-44E4-9FBF-A406E2F9A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CFE1E3-A09C-4196-A99F-B7C3014E9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81F74-C0B6-DC49-6B14-D7918FC00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GB"/>
              <a:t>Using the Language Labs-3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DD750-EB24-6938-3EF9-987A9A5F5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6485467" cy="3931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3100"/>
              <a:t>Encourage students to practice online, till they reach a correctness level above 90%.</a:t>
            </a:r>
          </a:p>
          <a:p>
            <a:pPr>
              <a:lnSpc>
                <a:spcPct val="110000"/>
              </a:lnSpc>
            </a:pPr>
            <a:r>
              <a:rPr lang="en-GB" sz="3100"/>
              <a:t>Logs can be used to check (if needed) for internal evaluation, etc.</a:t>
            </a:r>
          </a:p>
          <a:p>
            <a:pPr marL="0" indent="0">
              <a:lnSpc>
                <a:spcPct val="110000"/>
              </a:lnSpc>
              <a:buNone/>
            </a:pPr>
            <a:endParaRPr lang="en-GB" sz="3100" i="1"/>
          </a:p>
        </p:txBody>
      </p:sp>
      <p:pic>
        <p:nvPicPr>
          <p:cNvPr id="7" name="Graphic 6" descr="Classroom">
            <a:extLst>
              <a:ext uri="{FF2B5EF4-FFF2-40B4-BE49-F238E27FC236}">
                <a16:creationId xmlns:a16="http://schemas.microsoft.com/office/drawing/2014/main" id="{4314D233-E7FC-4D47-47D3-5D81FD460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0571" y="2467986"/>
            <a:ext cx="3019646" cy="301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48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6141F76C-2EA6-4363-46FF-D03E7EB450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03" t="13962" r="13376" b="6792"/>
          <a:stretch/>
        </p:blipFill>
        <p:spPr>
          <a:xfrm>
            <a:off x="6377204" y="161960"/>
            <a:ext cx="5373177" cy="3150976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417CDA24-35F8-4540-8C52-3096D6D94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5787969-5834-1FA1-F001-FCD1E67546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1" t="12782" r="10805" b="7143"/>
          <a:stretch/>
        </p:blipFill>
        <p:spPr>
          <a:xfrm>
            <a:off x="556163" y="478248"/>
            <a:ext cx="5112595" cy="2837947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8658BFE0-4E65-4174-9C75-687C94E88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A75DFED-A0C1-4A83-BE1D-0271C1826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552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0A12D5E-3B29-8F2E-1D2E-312A7B70EB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20" t="8302" r="18259" b="8302"/>
          <a:stretch/>
        </p:blipFill>
        <p:spPr>
          <a:xfrm>
            <a:off x="927867" y="3631096"/>
            <a:ext cx="4485431" cy="276056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D2DC6DCC-746D-07E4-92C7-32355B03C2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957" t="28294" r="22826" b="29070"/>
          <a:stretch/>
        </p:blipFill>
        <p:spPr>
          <a:xfrm>
            <a:off x="6381775" y="3857706"/>
            <a:ext cx="4903670" cy="232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85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accent1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D3C969-58DA-4BFF-4BC2-87FD4C743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en-GB">
                <a:solidFill>
                  <a:srgbClr val="FFFFFF"/>
                </a:solidFill>
              </a:rPr>
              <a:t>Outline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3494" y="276008"/>
            <a:ext cx="6463060" cy="630598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08842" y="438912"/>
            <a:ext cx="6132365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CDA55-9444-76FB-BD44-D68E78388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36416"/>
            <a:ext cx="5178168" cy="49851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400" dirty="0"/>
              <a:t>Language</a:t>
            </a:r>
            <a:r>
              <a:rPr lang="en-GB" sz="2400" baseline="0" dirty="0"/>
              <a:t> learning</a:t>
            </a:r>
            <a:endParaRPr lang="en-US" dirty="0"/>
          </a:p>
          <a:p>
            <a:r>
              <a:rPr lang="en-GB" sz="2400" baseline="0" dirty="0"/>
              <a:t>Lab as an affordance for language learning</a:t>
            </a:r>
          </a:p>
          <a:p>
            <a:r>
              <a:rPr lang="en-GB" sz="2400" dirty="0"/>
              <a:t>Eco-system of virtual labs</a:t>
            </a:r>
            <a:endParaRPr lang="en-GB" sz="2400" baseline="0" dirty="0"/>
          </a:p>
          <a:p>
            <a:r>
              <a:rPr lang="en-GB" sz="2400" baseline="0" dirty="0"/>
              <a:t>Current </a:t>
            </a:r>
            <a:r>
              <a:rPr lang="en-GB" sz="2400" dirty="0"/>
              <a:t>available language labs</a:t>
            </a:r>
            <a:endParaRPr lang="en-GB" sz="2400" baseline="0" dirty="0"/>
          </a:p>
          <a:p>
            <a:r>
              <a:rPr lang="en-GB" sz="2400" dirty="0"/>
              <a:t>How</a:t>
            </a:r>
            <a:r>
              <a:rPr lang="en-GB" sz="2400" baseline="0" dirty="0"/>
              <a:t> to use these</a:t>
            </a:r>
            <a:r>
              <a:rPr lang="en-GB" sz="2000" baseline="0" dirty="0"/>
              <a:t>?</a:t>
            </a:r>
          </a:p>
          <a:p>
            <a:pPr>
              <a:buClr>
                <a:srgbClr val="262626"/>
              </a:buClr>
            </a:pPr>
            <a:r>
              <a:rPr lang="en-GB" sz="2400" dirty="0"/>
              <a:t>Demonstration of labs</a:t>
            </a:r>
          </a:p>
        </p:txBody>
      </p:sp>
    </p:spTree>
    <p:extLst>
      <p:ext uri="{BB962C8B-B14F-4D97-AF65-F5344CB8AC3E}">
        <p14:creationId xmlns:p14="http://schemas.microsoft.com/office/powerpoint/2010/main" val="2180840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5B15F-CFD4-EC09-77D3-D54BC7E34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Teachers can contribute to language labs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BF616-FEC7-E31F-FFAB-8D4F422A2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Contribute ideas</a:t>
            </a:r>
          </a:p>
          <a:p>
            <a:pPr>
              <a:buClr>
                <a:srgbClr val="262626"/>
              </a:buClr>
            </a:pPr>
            <a:r>
              <a:rPr lang="en-US" dirty="0"/>
              <a:t>Help in identification of hard spots</a:t>
            </a:r>
          </a:p>
          <a:p>
            <a:pPr>
              <a:buClr>
                <a:srgbClr val="262626"/>
              </a:buClr>
            </a:pPr>
            <a:r>
              <a:rPr lang="en-US" dirty="0"/>
              <a:t>Volunteer to add more examples/data in the existing labs.</a:t>
            </a:r>
          </a:p>
        </p:txBody>
      </p:sp>
    </p:spTree>
    <p:extLst>
      <p:ext uri="{BB962C8B-B14F-4D97-AF65-F5344CB8AC3E}">
        <p14:creationId xmlns:p14="http://schemas.microsoft.com/office/powerpoint/2010/main" val="2744415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EC1F0-D361-5F11-E879-7BB9FB0520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Demo</a:t>
            </a:r>
            <a:br>
              <a:rPr lang="en-US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D7CEFB-26DE-6C17-45B3-F355D3F44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4722" y="3791725"/>
            <a:ext cx="8936846" cy="4572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https://diksha.gov.in/virtuallabs.html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96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6F7F177-4AE8-4934-A7F6-B3910259F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AC2350-FA6C-4B24-9A17-926C160E8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637C44-0146-4C54-A1A1-57BC8E6C3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938686-5B93-4258-7F39-82859606B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581" y="1998750"/>
            <a:ext cx="9732773" cy="1465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/>
              <a:t>Thank you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B310E7-DE5C-4964-8CBB-E87A22B5B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C6D0BA2-2FCA-496D-A55A-C56A7B3E0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A158404-99A1-4EB0-B63C-8744C273A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1848EA8-FE52-4762-AE9B-5D1DD4C33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3830B15-2B18-0528-23E5-A87E77B6BCB7}"/>
              </a:ext>
            </a:extLst>
          </p:cNvPr>
          <p:cNvSpPr txBox="1"/>
          <p:nvPr/>
        </p:nvSpPr>
        <p:spPr>
          <a:xfrm>
            <a:off x="2938342" y="3419891"/>
            <a:ext cx="630315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Reach  us at: </a:t>
            </a:r>
            <a:r>
              <a:rPr lang="en-US">
                <a:hlinkClick r:id="rId2"/>
              </a:rPr>
              <a:t>etu@cdac.in</a:t>
            </a:r>
            <a:r>
              <a:rPr lang="en-US"/>
              <a:t> and </a:t>
            </a:r>
            <a:r>
              <a:rPr lang="en-US">
                <a:hlinkClick r:id="rId3"/>
              </a:rPr>
              <a:t>vidyakashetu@gmail.com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38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B594D-8B76-E8FC-75A2-D8148FB1B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GB"/>
              <a:t>Conclusion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C87FACED-116D-6660-E1EF-CAC25104D6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7248896"/>
              </p:ext>
            </p:extLst>
          </p:nvPr>
        </p:nvGraphicFramePr>
        <p:xfrm>
          <a:off x="980768" y="2260902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8038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2330F6-36F4-19E4-96A7-DF3B3F500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/>
              <a:t>Language Learning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4D0E4980-5A12-F49F-D4F6-6D9E588BB5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871433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81" name="Rectangle 380">
            <a:extLst>
              <a:ext uri="{FF2B5EF4-FFF2-40B4-BE49-F238E27FC236}">
                <a16:creationId xmlns:a16="http://schemas.microsoft.com/office/drawing/2014/main" id="{DAC37472-1C3B-47BB-D9B1-B91B58A33847}"/>
              </a:ext>
            </a:extLst>
          </p:cNvPr>
          <p:cNvSpPr/>
          <p:nvPr/>
        </p:nvSpPr>
        <p:spPr>
          <a:xfrm>
            <a:off x="859335" y="5139101"/>
            <a:ext cx="3180522" cy="11794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Effective Instruction requires attention to all 4 aspects</a:t>
            </a:r>
          </a:p>
        </p:txBody>
      </p:sp>
    </p:spTree>
    <p:extLst>
      <p:ext uri="{BB962C8B-B14F-4D97-AF65-F5344CB8AC3E}">
        <p14:creationId xmlns:p14="http://schemas.microsoft.com/office/powerpoint/2010/main" val="2453419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10CBEF-68E0-A2CE-A8C1-7192D7AF9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GB" b="1"/>
              <a:t>Reading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3D46FB-FF81-BE30-BCF6-3420AB9CDA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9390814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738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22B16B-8AC9-1B0C-4BD9-0B6F3577C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GB" b="1"/>
              <a:t>Writing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8CE43B-57DC-BE97-8D76-BD4BDBA788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890711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6967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E69B3-E395-D2D0-6E5C-D2F888618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GB" b="1"/>
              <a:t>Speaking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DDE7A04-1A30-7CB8-7A41-66C7247647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8544095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01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4ECC9D-9284-66F7-DFFC-CDFB3574D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GB" b="1"/>
              <a:t>Listen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742C8A-53E0-F1C8-8E14-597475FE65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006144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0085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777805-AF07-57BE-ECD7-82BE0DCDF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GB"/>
              <a:t>More in Language learning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E49D7A9-1EF9-DD78-F8B9-9550FE2D71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816029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9974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257D2-EC0D-E03E-EA75-16D1AF41D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GB"/>
              <a:t>Language Labs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619950F-E63B-FE4C-74EA-B888B44E83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070497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8383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RegularSeedLeftStep">
      <a:dk1>
        <a:srgbClr val="000000"/>
      </a:dk1>
      <a:lt1>
        <a:srgbClr val="FFFFFF"/>
      </a:lt1>
      <a:dk2>
        <a:srgbClr val="301B2B"/>
      </a:dk2>
      <a:lt2>
        <a:srgbClr val="F0F3F3"/>
      </a:lt2>
      <a:accent1>
        <a:srgbClr val="E74229"/>
      </a:accent1>
      <a:accent2>
        <a:srgbClr val="D5174D"/>
      </a:accent2>
      <a:accent3>
        <a:srgbClr val="E729AE"/>
      </a:accent3>
      <a:accent4>
        <a:srgbClr val="BE17D5"/>
      </a:accent4>
      <a:accent5>
        <a:srgbClr val="8129E7"/>
      </a:accent5>
      <a:accent6>
        <a:srgbClr val="3C34DA"/>
      </a:accent6>
      <a:hlink>
        <a:srgbClr val="3798A6"/>
      </a:hlink>
      <a:folHlink>
        <a:srgbClr val="7F7F7F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23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SavonVTI</vt:lpstr>
      <vt:lpstr>virtual lab for  Language  </vt:lpstr>
      <vt:lpstr>Outline</vt:lpstr>
      <vt:lpstr>Language Learning</vt:lpstr>
      <vt:lpstr>Reading</vt:lpstr>
      <vt:lpstr>Writing</vt:lpstr>
      <vt:lpstr>Speaking</vt:lpstr>
      <vt:lpstr>Listen</vt:lpstr>
      <vt:lpstr>More in Language learning</vt:lpstr>
      <vt:lpstr>Language Labs</vt:lpstr>
      <vt:lpstr>Virtual labs for Language learning</vt:lpstr>
      <vt:lpstr>Eco-system</vt:lpstr>
      <vt:lpstr>Language lab under Diksha</vt:lpstr>
      <vt:lpstr>English Labs</vt:lpstr>
      <vt:lpstr> संस्कृत</vt:lpstr>
      <vt:lpstr>हिन्दी </vt:lpstr>
      <vt:lpstr>Using the Language Labs-1</vt:lpstr>
      <vt:lpstr>Using the Language Labs-2</vt:lpstr>
      <vt:lpstr>Using the Language Labs-3</vt:lpstr>
      <vt:lpstr>PowerPoint Presentation</vt:lpstr>
      <vt:lpstr>Teachers can contribute to language labs</vt:lpstr>
      <vt:lpstr>Demo </vt:lpstr>
      <vt:lpstr>Thank you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Learning under virtual lab initiative</dc:title>
  <dc:creator>Sasi Kumar</dc:creator>
  <cp:revision>34</cp:revision>
  <dcterms:created xsi:type="dcterms:W3CDTF">2022-09-29T06:20:01Z</dcterms:created>
  <dcterms:modified xsi:type="dcterms:W3CDTF">2024-11-18T12:28:23Z</dcterms:modified>
</cp:coreProperties>
</file>